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y="5143500" cx="9144000"/>
  <p:notesSz cx="6858000" cy="9144000"/>
  <p:embeddedFontLst>
    <p:embeddedFont>
      <p:font typeface="Amatic SC"/>
      <p:regular r:id="rId39"/>
      <p:bold r:id="rId40"/>
    </p:embeddedFont>
    <p:embeddedFont>
      <p:font typeface="Source Code Pro"/>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45" roundtripDataSignature="AMtx7miOwAxHDft2C23gpD4Nq9489xKoe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0530338-C43E-4699-8D28-2580BD88D9E0}">
  <a:tblStyle styleId="{70530338-C43E-4699-8D28-2580BD88D9E0}"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maticSC-bold.fntdata"/><Relationship Id="rId20" Type="http://schemas.openxmlformats.org/officeDocument/2006/relationships/slide" Target="slides/slide13.xml"/><Relationship Id="rId42" Type="http://schemas.openxmlformats.org/officeDocument/2006/relationships/font" Target="fonts/SourceCodePro-bold.fntdata"/><Relationship Id="rId41" Type="http://schemas.openxmlformats.org/officeDocument/2006/relationships/font" Target="fonts/SourceCodePro-regular.fntdata"/><Relationship Id="rId22" Type="http://schemas.openxmlformats.org/officeDocument/2006/relationships/slide" Target="slides/slide15.xml"/><Relationship Id="rId44" Type="http://schemas.openxmlformats.org/officeDocument/2006/relationships/font" Target="fonts/SourceCodePro-boldItalic.fntdata"/><Relationship Id="rId21" Type="http://schemas.openxmlformats.org/officeDocument/2006/relationships/slide" Target="slides/slide14.xml"/><Relationship Id="rId43" Type="http://schemas.openxmlformats.org/officeDocument/2006/relationships/font" Target="fonts/SourceCodePro-italic.fntdata"/><Relationship Id="rId24" Type="http://schemas.openxmlformats.org/officeDocument/2006/relationships/slide" Target="slides/slide17.xml"/><Relationship Id="rId23" Type="http://schemas.openxmlformats.org/officeDocument/2006/relationships/slide" Target="slides/slide16.xml"/><Relationship Id="rId45" Type="http://customschemas.google.com/relationships/presentationmetadata" Target="meta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font" Target="fonts/AmaticSC-regular.fntdata"/><Relationship Id="rId16" Type="http://schemas.openxmlformats.org/officeDocument/2006/relationships/slide" Target="slides/slide9.xml"/><Relationship Id="rId38" Type="http://schemas.openxmlformats.org/officeDocument/2006/relationships/slide" Target="slides/slide31.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 name="Google Shape;13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9" name="Google Shape;229;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bc1842ecc5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6" name="Google Shape;236;gbc1842ecc5_2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8" name="Google Shape;248;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9" name="Google Shape;259;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0" name="Google Shape;270;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7" name="Google Shape;277;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0" name="Google Shape;290;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bc1842ecc5_2_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2" name="Google Shape;302;gbc1842ecc5_2_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bada6ccea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bada6ccea1_1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bc1842ecc5_2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bc1842ecc5_2_2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1" name="Google Shape;141;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9" name="Google Shape;349;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7" name="Google Shape;357;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bb17871a98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4" name="Google Shape;374;gbb17871a98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7" name="Google Shape;387;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5" name="Google Shape;395;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8" name="Google Shape;408;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0" name="Google Shape;420;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8" name="Google Shape;428;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bc1842ecc5_2_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9" name="Google Shape;439;gbc1842ecc5_2_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bc1842ecc5_2_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0" name="Google Shape;450;gbc1842ecc5_2_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3" name="Google Shape;15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1" name="Google Shape;461;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9" name="Google Shape;469;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6" name="Google Shape;166;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8" name="Google Shape;17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8" name="Google Shape;188;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6" name="Google Shape;196;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7" name="Google Shape;207;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8" name="Google Shape;218;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 name="Shape 9"/>
        <p:cNvGrpSpPr/>
        <p:nvPr/>
      </p:nvGrpSpPr>
      <p:grpSpPr>
        <a:xfrm>
          <a:off x="0" y="0"/>
          <a:ext cx="0" cy="0"/>
          <a:chOff x="0" y="0"/>
          <a:chExt cx="0" cy="0"/>
        </a:xfrm>
      </p:grpSpPr>
      <p:sp>
        <p:nvSpPr>
          <p:cNvPr id="10" name="Google Shape;10;p27"/>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p:txBody>
      </p:sp>
      <p:sp>
        <p:nvSpPr>
          <p:cNvPr id="11" name="Google Shape;11;p27"/>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2" name="Google Shape;12;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0" name="Shape 50"/>
        <p:cNvGrpSpPr/>
        <p:nvPr/>
      </p:nvGrpSpPr>
      <p:grpSpPr>
        <a:xfrm>
          <a:off x="0" y="0"/>
          <a:ext cx="0" cy="0"/>
          <a:chOff x="0" y="0"/>
          <a:chExt cx="0" cy="0"/>
        </a:xfrm>
      </p:grpSpPr>
      <p:sp>
        <p:nvSpPr>
          <p:cNvPr id="51" name="Google Shape;51;p39"/>
          <p:cNvSpPr txBox="1"/>
          <p:nvPr>
            <p:ph idx="1" type="body"/>
          </p:nvPr>
        </p:nvSpPr>
        <p:spPr>
          <a:xfrm>
            <a:off x="319500" y="4230575"/>
            <a:ext cx="5998800" cy="5988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52" name="Google Shape;52;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3" name="Shape 53"/>
        <p:cNvGrpSpPr/>
        <p:nvPr/>
      </p:nvGrpSpPr>
      <p:grpSpPr>
        <a:xfrm>
          <a:off x="0" y="0"/>
          <a:ext cx="0" cy="0"/>
          <a:chOff x="0" y="0"/>
          <a:chExt cx="0" cy="0"/>
        </a:xfrm>
      </p:grpSpPr>
      <p:sp>
        <p:nvSpPr>
          <p:cNvPr id="54" name="Google Shape;54;p40"/>
          <p:cNvSpPr txBox="1"/>
          <p:nvPr>
            <p:ph hasCustomPrompt="1" type="title"/>
          </p:nvPr>
        </p:nvSpPr>
        <p:spPr>
          <a:xfrm>
            <a:off x="311700" y="1240275"/>
            <a:ext cx="8520600" cy="1981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1"/>
              </a:buClr>
              <a:buSzPts val="12000"/>
              <a:buNone/>
              <a:defRPr sz="12000">
                <a:solidFill>
                  <a:schemeClr val="lt1"/>
                </a:solidFill>
                <a:highlight>
                  <a:schemeClr val="accent1"/>
                </a:highlight>
              </a:defRPr>
            </a:lvl1pPr>
            <a:lvl2pPr lvl="1" algn="ctr">
              <a:lnSpc>
                <a:spcPct val="100000"/>
              </a:lnSpc>
              <a:spcBef>
                <a:spcPts val="0"/>
              </a:spcBef>
              <a:spcAft>
                <a:spcPts val="0"/>
              </a:spcAft>
              <a:buClr>
                <a:schemeClr val="lt1"/>
              </a:buClr>
              <a:buSzPts val="12000"/>
              <a:buNone/>
              <a:defRPr sz="12000">
                <a:solidFill>
                  <a:schemeClr val="lt1"/>
                </a:solidFill>
                <a:highlight>
                  <a:schemeClr val="accent1"/>
                </a:highlight>
              </a:defRPr>
            </a:lvl2pPr>
            <a:lvl3pPr lvl="2" algn="ctr">
              <a:lnSpc>
                <a:spcPct val="100000"/>
              </a:lnSpc>
              <a:spcBef>
                <a:spcPts val="0"/>
              </a:spcBef>
              <a:spcAft>
                <a:spcPts val="0"/>
              </a:spcAft>
              <a:buClr>
                <a:schemeClr val="lt1"/>
              </a:buClr>
              <a:buSzPts val="12000"/>
              <a:buNone/>
              <a:defRPr sz="12000">
                <a:solidFill>
                  <a:schemeClr val="lt1"/>
                </a:solidFill>
                <a:highlight>
                  <a:schemeClr val="accent1"/>
                </a:highlight>
              </a:defRPr>
            </a:lvl3pPr>
            <a:lvl4pPr lvl="3" algn="ctr">
              <a:lnSpc>
                <a:spcPct val="100000"/>
              </a:lnSpc>
              <a:spcBef>
                <a:spcPts val="0"/>
              </a:spcBef>
              <a:spcAft>
                <a:spcPts val="0"/>
              </a:spcAft>
              <a:buClr>
                <a:schemeClr val="lt1"/>
              </a:buClr>
              <a:buSzPts val="12000"/>
              <a:buNone/>
              <a:defRPr sz="12000">
                <a:solidFill>
                  <a:schemeClr val="lt1"/>
                </a:solidFill>
                <a:highlight>
                  <a:schemeClr val="accent1"/>
                </a:highlight>
              </a:defRPr>
            </a:lvl4pPr>
            <a:lvl5pPr lvl="4" algn="ctr">
              <a:lnSpc>
                <a:spcPct val="100000"/>
              </a:lnSpc>
              <a:spcBef>
                <a:spcPts val="0"/>
              </a:spcBef>
              <a:spcAft>
                <a:spcPts val="0"/>
              </a:spcAft>
              <a:buClr>
                <a:schemeClr val="lt1"/>
              </a:buClr>
              <a:buSzPts val="12000"/>
              <a:buNone/>
              <a:defRPr sz="12000">
                <a:solidFill>
                  <a:schemeClr val="lt1"/>
                </a:solidFill>
                <a:highlight>
                  <a:schemeClr val="accent1"/>
                </a:highlight>
              </a:defRPr>
            </a:lvl5pPr>
            <a:lvl6pPr lvl="5" algn="ctr">
              <a:lnSpc>
                <a:spcPct val="100000"/>
              </a:lnSpc>
              <a:spcBef>
                <a:spcPts val="0"/>
              </a:spcBef>
              <a:spcAft>
                <a:spcPts val="0"/>
              </a:spcAft>
              <a:buClr>
                <a:schemeClr val="lt1"/>
              </a:buClr>
              <a:buSzPts val="12000"/>
              <a:buNone/>
              <a:defRPr sz="12000">
                <a:solidFill>
                  <a:schemeClr val="lt1"/>
                </a:solidFill>
                <a:highlight>
                  <a:schemeClr val="accent1"/>
                </a:highlight>
              </a:defRPr>
            </a:lvl6pPr>
            <a:lvl7pPr lvl="6" algn="ctr">
              <a:lnSpc>
                <a:spcPct val="100000"/>
              </a:lnSpc>
              <a:spcBef>
                <a:spcPts val="0"/>
              </a:spcBef>
              <a:spcAft>
                <a:spcPts val="0"/>
              </a:spcAft>
              <a:buClr>
                <a:schemeClr val="lt1"/>
              </a:buClr>
              <a:buSzPts val="12000"/>
              <a:buNone/>
              <a:defRPr sz="12000">
                <a:solidFill>
                  <a:schemeClr val="lt1"/>
                </a:solidFill>
                <a:highlight>
                  <a:schemeClr val="accent1"/>
                </a:highlight>
              </a:defRPr>
            </a:lvl7pPr>
            <a:lvl8pPr lvl="7" algn="ctr">
              <a:lnSpc>
                <a:spcPct val="100000"/>
              </a:lnSpc>
              <a:spcBef>
                <a:spcPts val="0"/>
              </a:spcBef>
              <a:spcAft>
                <a:spcPts val="0"/>
              </a:spcAft>
              <a:buClr>
                <a:schemeClr val="lt1"/>
              </a:buClr>
              <a:buSzPts val="12000"/>
              <a:buNone/>
              <a:defRPr sz="12000">
                <a:solidFill>
                  <a:schemeClr val="lt1"/>
                </a:solidFill>
                <a:highlight>
                  <a:schemeClr val="accent1"/>
                </a:highlight>
              </a:defRPr>
            </a:lvl8pPr>
            <a:lvl9pPr lvl="8" algn="ctr">
              <a:lnSpc>
                <a:spcPct val="100000"/>
              </a:lnSpc>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55" name="Google Shape;55;p40"/>
          <p:cNvSpPr txBox="1"/>
          <p:nvPr>
            <p:ph idx="1" type="body"/>
          </p:nvPr>
        </p:nvSpPr>
        <p:spPr>
          <a:xfrm>
            <a:off x="311700" y="33046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Clr>
                <a:schemeClr val="accent1"/>
              </a:buClr>
              <a:buSzPts val="1800"/>
              <a:buChar char="●"/>
              <a:defRPr>
                <a:solidFill>
                  <a:schemeClr val="accent1"/>
                </a:solidFill>
                <a:highlight>
                  <a:schemeClr val="dk1"/>
                </a:highlight>
              </a:defRPr>
            </a:lvl1pPr>
            <a:lvl2pPr indent="-317500" lvl="1" marL="914400" algn="ctr">
              <a:lnSpc>
                <a:spcPct val="115000"/>
              </a:lnSpc>
              <a:spcBef>
                <a:spcPts val="1600"/>
              </a:spcBef>
              <a:spcAft>
                <a:spcPts val="0"/>
              </a:spcAft>
              <a:buClr>
                <a:schemeClr val="accent1"/>
              </a:buClr>
              <a:buSzPts val="1400"/>
              <a:buChar char="○"/>
              <a:defRPr>
                <a:solidFill>
                  <a:schemeClr val="accent1"/>
                </a:solidFill>
                <a:highlight>
                  <a:schemeClr val="dk1"/>
                </a:highlight>
              </a:defRPr>
            </a:lvl2pPr>
            <a:lvl3pPr indent="-317500" lvl="2" marL="1371600" algn="ctr">
              <a:lnSpc>
                <a:spcPct val="115000"/>
              </a:lnSpc>
              <a:spcBef>
                <a:spcPts val="1600"/>
              </a:spcBef>
              <a:spcAft>
                <a:spcPts val="0"/>
              </a:spcAft>
              <a:buClr>
                <a:schemeClr val="accent1"/>
              </a:buClr>
              <a:buSzPts val="1400"/>
              <a:buChar char="■"/>
              <a:defRPr>
                <a:solidFill>
                  <a:schemeClr val="accent1"/>
                </a:solidFill>
                <a:highlight>
                  <a:schemeClr val="dk1"/>
                </a:highlight>
              </a:defRPr>
            </a:lvl3pPr>
            <a:lvl4pPr indent="-317500" lvl="3" marL="1828800" algn="ctr">
              <a:lnSpc>
                <a:spcPct val="115000"/>
              </a:lnSpc>
              <a:spcBef>
                <a:spcPts val="1600"/>
              </a:spcBef>
              <a:spcAft>
                <a:spcPts val="0"/>
              </a:spcAft>
              <a:buClr>
                <a:schemeClr val="accent1"/>
              </a:buClr>
              <a:buSzPts val="1400"/>
              <a:buChar char="●"/>
              <a:defRPr>
                <a:solidFill>
                  <a:schemeClr val="accent1"/>
                </a:solidFill>
                <a:highlight>
                  <a:schemeClr val="dk1"/>
                </a:highlight>
              </a:defRPr>
            </a:lvl4pPr>
            <a:lvl5pPr indent="-317500" lvl="4" marL="2286000" algn="ctr">
              <a:lnSpc>
                <a:spcPct val="115000"/>
              </a:lnSpc>
              <a:spcBef>
                <a:spcPts val="1600"/>
              </a:spcBef>
              <a:spcAft>
                <a:spcPts val="0"/>
              </a:spcAft>
              <a:buClr>
                <a:schemeClr val="accent1"/>
              </a:buClr>
              <a:buSzPts val="1400"/>
              <a:buChar char="○"/>
              <a:defRPr>
                <a:solidFill>
                  <a:schemeClr val="accent1"/>
                </a:solidFill>
                <a:highlight>
                  <a:schemeClr val="dk1"/>
                </a:highlight>
              </a:defRPr>
            </a:lvl5pPr>
            <a:lvl6pPr indent="-317500" lvl="5" marL="2743200" algn="ctr">
              <a:lnSpc>
                <a:spcPct val="115000"/>
              </a:lnSpc>
              <a:spcBef>
                <a:spcPts val="1600"/>
              </a:spcBef>
              <a:spcAft>
                <a:spcPts val="0"/>
              </a:spcAft>
              <a:buClr>
                <a:schemeClr val="accent1"/>
              </a:buClr>
              <a:buSzPts val="1400"/>
              <a:buChar char="■"/>
              <a:defRPr>
                <a:solidFill>
                  <a:schemeClr val="accent1"/>
                </a:solidFill>
                <a:highlight>
                  <a:schemeClr val="dk1"/>
                </a:highlight>
              </a:defRPr>
            </a:lvl6pPr>
            <a:lvl7pPr indent="-317500" lvl="6" marL="3200400" algn="ctr">
              <a:lnSpc>
                <a:spcPct val="115000"/>
              </a:lnSpc>
              <a:spcBef>
                <a:spcPts val="1600"/>
              </a:spcBef>
              <a:spcAft>
                <a:spcPts val="0"/>
              </a:spcAft>
              <a:buClr>
                <a:schemeClr val="accent1"/>
              </a:buClr>
              <a:buSzPts val="1400"/>
              <a:buChar char="●"/>
              <a:defRPr>
                <a:solidFill>
                  <a:schemeClr val="accent1"/>
                </a:solidFill>
                <a:highlight>
                  <a:schemeClr val="dk1"/>
                </a:highlight>
              </a:defRPr>
            </a:lvl7pPr>
            <a:lvl8pPr indent="-317500" lvl="7" marL="3657600" algn="ctr">
              <a:lnSpc>
                <a:spcPct val="115000"/>
              </a:lnSpc>
              <a:spcBef>
                <a:spcPts val="1600"/>
              </a:spcBef>
              <a:spcAft>
                <a:spcPts val="0"/>
              </a:spcAft>
              <a:buClr>
                <a:schemeClr val="accent1"/>
              </a:buClr>
              <a:buSzPts val="1400"/>
              <a:buChar char="○"/>
              <a:defRPr>
                <a:solidFill>
                  <a:schemeClr val="accent1"/>
                </a:solidFill>
                <a:highlight>
                  <a:schemeClr val="dk1"/>
                </a:highlight>
              </a:defRPr>
            </a:lvl8pPr>
            <a:lvl9pPr indent="-317500" lvl="8" marL="4114800" algn="ctr">
              <a:lnSpc>
                <a:spcPct val="115000"/>
              </a:lnSpc>
              <a:spcBef>
                <a:spcPts val="1600"/>
              </a:spcBef>
              <a:spcAft>
                <a:spcPts val="1600"/>
              </a:spcAft>
              <a:buClr>
                <a:schemeClr val="accent1"/>
              </a:buClr>
              <a:buSzPts val="1400"/>
              <a:buChar char="■"/>
              <a:defRPr>
                <a:solidFill>
                  <a:schemeClr val="accent1"/>
                </a:solidFill>
                <a:highlight>
                  <a:schemeClr val="dk1"/>
                </a:highlight>
              </a:defRPr>
            </a:lvl9pPr>
          </a:lstStyle>
          <a:p/>
        </p:txBody>
      </p:sp>
      <p:sp>
        <p:nvSpPr>
          <p:cNvPr id="56" name="Google Shape;56;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5" name="Shape 65"/>
        <p:cNvGrpSpPr/>
        <p:nvPr/>
      </p:nvGrpSpPr>
      <p:grpSpPr>
        <a:xfrm>
          <a:off x="0" y="0"/>
          <a:ext cx="0" cy="0"/>
          <a:chOff x="0" y="0"/>
          <a:chExt cx="0" cy="0"/>
        </a:xfrm>
      </p:grpSpPr>
      <p:sp>
        <p:nvSpPr>
          <p:cNvPr id="66" name="Google Shape;66;p29"/>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9"/>
          <p:cNvSpPr txBox="1"/>
          <p:nvPr>
            <p:ph idx="1" type="body"/>
          </p:nvPr>
        </p:nvSpPr>
        <p:spPr>
          <a:xfrm>
            <a:off x="457200" y="1200150"/>
            <a:ext cx="4038600" cy="33945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68" name="Google Shape;68;p29"/>
          <p:cNvSpPr txBox="1"/>
          <p:nvPr>
            <p:ph idx="2" type="body"/>
          </p:nvPr>
        </p:nvSpPr>
        <p:spPr>
          <a:xfrm>
            <a:off x="4648200" y="1200150"/>
            <a:ext cx="4038600" cy="33945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69" name="Google Shape;69;p29"/>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9"/>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9"/>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2" name="Shape 72"/>
        <p:cNvGrpSpPr/>
        <p:nvPr/>
      </p:nvGrpSpPr>
      <p:grpSpPr>
        <a:xfrm>
          <a:off x="0" y="0"/>
          <a:ext cx="0" cy="0"/>
          <a:chOff x="0" y="0"/>
          <a:chExt cx="0" cy="0"/>
        </a:xfrm>
      </p:grpSpPr>
      <p:sp>
        <p:nvSpPr>
          <p:cNvPr id="73" name="Google Shape;73;p31"/>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1"/>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3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6" name="Shape 76"/>
        <p:cNvGrpSpPr/>
        <p:nvPr/>
      </p:nvGrpSpPr>
      <p:grpSpPr>
        <a:xfrm>
          <a:off x="0" y="0"/>
          <a:ext cx="0" cy="0"/>
          <a:chOff x="0" y="0"/>
          <a:chExt cx="0" cy="0"/>
        </a:xfrm>
      </p:grpSpPr>
      <p:sp>
        <p:nvSpPr>
          <p:cNvPr id="77" name="Google Shape;77;p42"/>
          <p:cNvSpPr txBox="1"/>
          <p:nvPr>
            <p:ph type="title"/>
          </p:nvPr>
        </p:nvSpPr>
        <p:spPr>
          <a:xfrm>
            <a:off x="457200" y="204788"/>
            <a:ext cx="3008400" cy="871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42"/>
          <p:cNvSpPr txBox="1"/>
          <p:nvPr>
            <p:ph idx="1" type="body"/>
          </p:nvPr>
        </p:nvSpPr>
        <p:spPr>
          <a:xfrm>
            <a:off x="3575050" y="204788"/>
            <a:ext cx="5111700" cy="4389600"/>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79" name="Google Shape;79;p42"/>
          <p:cNvSpPr txBox="1"/>
          <p:nvPr>
            <p:ph idx="2" type="body"/>
          </p:nvPr>
        </p:nvSpPr>
        <p:spPr>
          <a:xfrm>
            <a:off x="457200" y="1076325"/>
            <a:ext cx="3008400" cy="35184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80" name="Google Shape;80;p42"/>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42"/>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4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3" name="Shape 83"/>
        <p:cNvGrpSpPr/>
        <p:nvPr/>
      </p:nvGrpSpPr>
      <p:grpSpPr>
        <a:xfrm>
          <a:off x="0" y="0"/>
          <a:ext cx="0" cy="0"/>
          <a:chOff x="0" y="0"/>
          <a:chExt cx="0" cy="0"/>
        </a:xfrm>
      </p:grpSpPr>
      <p:sp>
        <p:nvSpPr>
          <p:cNvPr id="84" name="Google Shape;84;p43"/>
          <p:cNvSpPr txBox="1"/>
          <p:nvPr>
            <p:ph type="ctrTitle"/>
          </p:nvPr>
        </p:nvSpPr>
        <p:spPr>
          <a:xfrm>
            <a:off x="685800" y="1597819"/>
            <a:ext cx="7772400" cy="11025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43"/>
          <p:cNvSpPr txBox="1"/>
          <p:nvPr>
            <p:ph idx="1" type="subTitle"/>
          </p:nvPr>
        </p:nvSpPr>
        <p:spPr>
          <a:xfrm>
            <a:off x="1371600" y="2914650"/>
            <a:ext cx="6400800" cy="1314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86" name="Google Shape;86;p4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4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4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9" name="Shape 89"/>
        <p:cNvGrpSpPr/>
        <p:nvPr/>
      </p:nvGrpSpPr>
      <p:grpSpPr>
        <a:xfrm>
          <a:off x="0" y="0"/>
          <a:ext cx="0" cy="0"/>
          <a:chOff x="0" y="0"/>
          <a:chExt cx="0" cy="0"/>
        </a:xfrm>
      </p:grpSpPr>
      <p:sp>
        <p:nvSpPr>
          <p:cNvPr id="90" name="Google Shape;90;p44"/>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44"/>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92" name="Google Shape;92;p44"/>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44"/>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4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5" name="Shape 95"/>
        <p:cNvGrpSpPr/>
        <p:nvPr/>
      </p:nvGrpSpPr>
      <p:grpSpPr>
        <a:xfrm>
          <a:off x="0" y="0"/>
          <a:ext cx="0" cy="0"/>
          <a:chOff x="0" y="0"/>
          <a:chExt cx="0" cy="0"/>
        </a:xfrm>
      </p:grpSpPr>
      <p:sp>
        <p:nvSpPr>
          <p:cNvPr id="96" name="Google Shape;96;p45"/>
          <p:cNvSpPr txBox="1"/>
          <p:nvPr>
            <p:ph type="title"/>
          </p:nvPr>
        </p:nvSpPr>
        <p:spPr>
          <a:xfrm>
            <a:off x="722313" y="3305175"/>
            <a:ext cx="7772400" cy="10215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45"/>
          <p:cNvSpPr txBox="1"/>
          <p:nvPr>
            <p:ph idx="1" type="body"/>
          </p:nvPr>
        </p:nvSpPr>
        <p:spPr>
          <a:xfrm>
            <a:off x="722313" y="2180035"/>
            <a:ext cx="7772400" cy="11253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98" name="Google Shape;98;p45"/>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45"/>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4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1" name="Shape 101"/>
        <p:cNvGrpSpPr/>
        <p:nvPr/>
      </p:nvGrpSpPr>
      <p:grpSpPr>
        <a:xfrm>
          <a:off x="0" y="0"/>
          <a:ext cx="0" cy="0"/>
          <a:chOff x="0" y="0"/>
          <a:chExt cx="0" cy="0"/>
        </a:xfrm>
      </p:grpSpPr>
      <p:sp>
        <p:nvSpPr>
          <p:cNvPr id="102" name="Google Shape;102;p46"/>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46"/>
          <p:cNvSpPr txBox="1"/>
          <p:nvPr>
            <p:ph idx="1" type="body"/>
          </p:nvPr>
        </p:nvSpPr>
        <p:spPr>
          <a:xfrm>
            <a:off x="457200" y="1151335"/>
            <a:ext cx="4040100" cy="4800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04" name="Google Shape;104;p46"/>
          <p:cNvSpPr txBox="1"/>
          <p:nvPr>
            <p:ph idx="2" type="body"/>
          </p:nvPr>
        </p:nvSpPr>
        <p:spPr>
          <a:xfrm>
            <a:off x="457200" y="1631156"/>
            <a:ext cx="4040100" cy="29634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05" name="Google Shape;105;p46"/>
          <p:cNvSpPr txBox="1"/>
          <p:nvPr>
            <p:ph idx="3" type="body"/>
          </p:nvPr>
        </p:nvSpPr>
        <p:spPr>
          <a:xfrm>
            <a:off x="4645025" y="1151335"/>
            <a:ext cx="4041900" cy="4800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06" name="Google Shape;106;p46"/>
          <p:cNvSpPr txBox="1"/>
          <p:nvPr>
            <p:ph idx="4" type="body"/>
          </p:nvPr>
        </p:nvSpPr>
        <p:spPr>
          <a:xfrm>
            <a:off x="4645025" y="1631156"/>
            <a:ext cx="4041900" cy="29634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07" name="Google Shape;107;p46"/>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46"/>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46"/>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 name="Shape 13"/>
        <p:cNvGrpSpPr/>
        <p:nvPr/>
      </p:nvGrpSpPr>
      <p:grpSpPr>
        <a:xfrm>
          <a:off x="0" y="0"/>
          <a:ext cx="0" cy="0"/>
          <a:chOff x="0" y="0"/>
          <a:chExt cx="0" cy="0"/>
        </a:xfrm>
      </p:grpSpPr>
      <p:sp>
        <p:nvSpPr>
          <p:cNvPr id="14" name="Google Shape;14;p30"/>
          <p:cNvSpPr txBox="1"/>
          <p:nvPr>
            <p:ph type="title"/>
          </p:nvPr>
        </p:nvSpPr>
        <p:spPr>
          <a:xfrm>
            <a:off x="457200" y="204788"/>
            <a:ext cx="3008400" cy="871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p:txBody>
      </p:sp>
      <p:sp>
        <p:nvSpPr>
          <p:cNvPr id="15" name="Google Shape;15;p30"/>
          <p:cNvSpPr txBox="1"/>
          <p:nvPr>
            <p:ph idx="1" type="body"/>
          </p:nvPr>
        </p:nvSpPr>
        <p:spPr>
          <a:xfrm>
            <a:off x="3575050" y="204788"/>
            <a:ext cx="5111700" cy="4389600"/>
          </a:xfrm>
          <a:prstGeom prst="rect">
            <a:avLst/>
          </a:prstGeom>
          <a:noFill/>
          <a:ln>
            <a:noFill/>
          </a:ln>
        </p:spPr>
        <p:txBody>
          <a:bodyPr anchorCtr="0" anchor="t" bIns="45700" lIns="91425" spcFirstLastPara="1" rIns="91425" wrap="square" tIns="45700">
            <a:noAutofit/>
          </a:bodyPr>
          <a:lstStyle>
            <a:lvl1pPr indent="-431800" lvl="0" marL="457200" algn="l">
              <a:lnSpc>
                <a:spcPct val="115000"/>
              </a:lnSpc>
              <a:spcBef>
                <a:spcPts val="640"/>
              </a:spcBef>
              <a:spcAft>
                <a:spcPts val="0"/>
              </a:spcAft>
              <a:buClr>
                <a:schemeClr val="dk1"/>
              </a:buClr>
              <a:buSzPts val="3200"/>
              <a:buChar char="●"/>
              <a:defRPr sz="3200"/>
            </a:lvl1pPr>
            <a:lvl2pPr indent="-406400" lvl="1" marL="914400" algn="l">
              <a:lnSpc>
                <a:spcPct val="115000"/>
              </a:lnSpc>
              <a:spcBef>
                <a:spcPts val="1600"/>
              </a:spcBef>
              <a:spcAft>
                <a:spcPts val="0"/>
              </a:spcAft>
              <a:buClr>
                <a:schemeClr val="dk1"/>
              </a:buClr>
              <a:buSzPts val="2800"/>
              <a:buChar char="○"/>
              <a:defRPr sz="2800"/>
            </a:lvl2pPr>
            <a:lvl3pPr indent="-381000" lvl="2" marL="1371600" algn="l">
              <a:lnSpc>
                <a:spcPct val="115000"/>
              </a:lnSpc>
              <a:spcBef>
                <a:spcPts val="1600"/>
              </a:spcBef>
              <a:spcAft>
                <a:spcPts val="0"/>
              </a:spcAft>
              <a:buClr>
                <a:schemeClr val="dk1"/>
              </a:buClr>
              <a:buSzPts val="2400"/>
              <a:buChar char="■"/>
              <a:defRPr sz="2400"/>
            </a:lvl3pPr>
            <a:lvl4pPr indent="-355600" lvl="3" marL="1828800" algn="l">
              <a:lnSpc>
                <a:spcPct val="115000"/>
              </a:lnSpc>
              <a:spcBef>
                <a:spcPts val="1600"/>
              </a:spcBef>
              <a:spcAft>
                <a:spcPts val="0"/>
              </a:spcAft>
              <a:buClr>
                <a:schemeClr val="dk1"/>
              </a:buClr>
              <a:buSzPts val="2000"/>
              <a:buChar char="●"/>
              <a:defRPr sz="2000"/>
            </a:lvl4pPr>
            <a:lvl5pPr indent="-355600" lvl="4" marL="2286000" algn="l">
              <a:lnSpc>
                <a:spcPct val="115000"/>
              </a:lnSpc>
              <a:spcBef>
                <a:spcPts val="1600"/>
              </a:spcBef>
              <a:spcAft>
                <a:spcPts val="0"/>
              </a:spcAft>
              <a:buClr>
                <a:schemeClr val="dk1"/>
              </a:buClr>
              <a:buSzPts val="2000"/>
              <a:buChar char="○"/>
              <a:defRPr sz="2000"/>
            </a:lvl5pPr>
            <a:lvl6pPr indent="-355600" lvl="5" marL="2743200" algn="l">
              <a:lnSpc>
                <a:spcPct val="115000"/>
              </a:lnSpc>
              <a:spcBef>
                <a:spcPts val="1600"/>
              </a:spcBef>
              <a:spcAft>
                <a:spcPts val="0"/>
              </a:spcAft>
              <a:buClr>
                <a:schemeClr val="dk1"/>
              </a:buClr>
              <a:buSzPts val="2000"/>
              <a:buChar char="■"/>
              <a:defRPr sz="2000"/>
            </a:lvl6pPr>
            <a:lvl7pPr indent="-355600" lvl="6" marL="3200400" algn="l">
              <a:lnSpc>
                <a:spcPct val="115000"/>
              </a:lnSpc>
              <a:spcBef>
                <a:spcPts val="1600"/>
              </a:spcBef>
              <a:spcAft>
                <a:spcPts val="0"/>
              </a:spcAft>
              <a:buClr>
                <a:schemeClr val="dk1"/>
              </a:buClr>
              <a:buSzPts val="2000"/>
              <a:buChar char="●"/>
              <a:defRPr sz="2000"/>
            </a:lvl7pPr>
            <a:lvl8pPr indent="-355600" lvl="7" marL="3657600" algn="l">
              <a:lnSpc>
                <a:spcPct val="115000"/>
              </a:lnSpc>
              <a:spcBef>
                <a:spcPts val="1600"/>
              </a:spcBef>
              <a:spcAft>
                <a:spcPts val="0"/>
              </a:spcAft>
              <a:buClr>
                <a:schemeClr val="dk1"/>
              </a:buClr>
              <a:buSzPts val="2000"/>
              <a:buChar char="○"/>
              <a:defRPr sz="2000"/>
            </a:lvl8pPr>
            <a:lvl9pPr indent="-355600" lvl="8" marL="4114800" algn="l">
              <a:lnSpc>
                <a:spcPct val="115000"/>
              </a:lnSpc>
              <a:spcBef>
                <a:spcPts val="1600"/>
              </a:spcBef>
              <a:spcAft>
                <a:spcPts val="1600"/>
              </a:spcAft>
              <a:buClr>
                <a:schemeClr val="dk1"/>
              </a:buClr>
              <a:buSzPts val="2000"/>
              <a:buChar char="■"/>
              <a:defRPr sz="2000"/>
            </a:lvl9pPr>
          </a:lstStyle>
          <a:p/>
        </p:txBody>
      </p:sp>
      <p:sp>
        <p:nvSpPr>
          <p:cNvPr id="16" name="Google Shape;16;p30"/>
          <p:cNvSpPr txBox="1"/>
          <p:nvPr>
            <p:ph idx="2" type="body"/>
          </p:nvPr>
        </p:nvSpPr>
        <p:spPr>
          <a:xfrm>
            <a:off x="457200" y="1076325"/>
            <a:ext cx="3008400" cy="3518400"/>
          </a:xfrm>
          <a:prstGeom prst="rect">
            <a:avLst/>
          </a:prstGeom>
          <a:noFill/>
          <a:ln>
            <a:noFill/>
          </a:ln>
        </p:spPr>
        <p:txBody>
          <a:bodyPr anchorCtr="0" anchor="t" bIns="45700" lIns="91425" spcFirstLastPara="1" rIns="91425" wrap="square" tIns="45700">
            <a:noAutofit/>
          </a:bodyPr>
          <a:lstStyle>
            <a:lvl1pPr indent="-228600" lvl="0" marL="457200" algn="l">
              <a:lnSpc>
                <a:spcPct val="115000"/>
              </a:lnSpc>
              <a:spcBef>
                <a:spcPts val="280"/>
              </a:spcBef>
              <a:spcAft>
                <a:spcPts val="0"/>
              </a:spcAft>
              <a:buClr>
                <a:schemeClr val="dk1"/>
              </a:buClr>
              <a:buSzPts val="1400"/>
              <a:buNone/>
              <a:defRPr sz="1400"/>
            </a:lvl1pPr>
            <a:lvl2pPr indent="-228600" lvl="1" marL="914400" algn="l">
              <a:lnSpc>
                <a:spcPct val="115000"/>
              </a:lnSpc>
              <a:spcBef>
                <a:spcPts val="1600"/>
              </a:spcBef>
              <a:spcAft>
                <a:spcPts val="0"/>
              </a:spcAft>
              <a:buClr>
                <a:schemeClr val="dk1"/>
              </a:buClr>
              <a:buSzPts val="1200"/>
              <a:buNone/>
              <a:defRPr sz="1200"/>
            </a:lvl2pPr>
            <a:lvl3pPr indent="-228600" lvl="2" marL="1371600" algn="l">
              <a:lnSpc>
                <a:spcPct val="115000"/>
              </a:lnSpc>
              <a:spcBef>
                <a:spcPts val="1600"/>
              </a:spcBef>
              <a:spcAft>
                <a:spcPts val="0"/>
              </a:spcAft>
              <a:buClr>
                <a:schemeClr val="dk1"/>
              </a:buClr>
              <a:buSzPts val="1000"/>
              <a:buNone/>
              <a:defRPr sz="1000"/>
            </a:lvl3pPr>
            <a:lvl4pPr indent="-228600" lvl="3" marL="1828800" algn="l">
              <a:lnSpc>
                <a:spcPct val="115000"/>
              </a:lnSpc>
              <a:spcBef>
                <a:spcPts val="1600"/>
              </a:spcBef>
              <a:spcAft>
                <a:spcPts val="0"/>
              </a:spcAft>
              <a:buClr>
                <a:schemeClr val="dk1"/>
              </a:buClr>
              <a:buSzPts val="900"/>
              <a:buNone/>
              <a:defRPr sz="900"/>
            </a:lvl4pPr>
            <a:lvl5pPr indent="-228600" lvl="4" marL="2286000" algn="l">
              <a:lnSpc>
                <a:spcPct val="115000"/>
              </a:lnSpc>
              <a:spcBef>
                <a:spcPts val="1600"/>
              </a:spcBef>
              <a:spcAft>
                <a:spcPts val="0"/>
              </a:spcAft>
              <a:buClr>
                <a:schemeClr val="dk1"/>
              </a:buClr>
              <a:buSzPts val="900"/>
              <a:buNone/>
              <a:defRPr sz="900"/>
            </a:lvl5pPr>
            <a:lvl6pPr indent="-228600" lvl="5" marL="2743200" algn="l">
              <a:lnSpc>
                <a:spcPct val="115000"/>
              </a:lnSpc>
              <a:spcBef>
                <a:spcPts val="1600"/>
              </a:spcBef>
              <a:spcAft>
                <a:spcPts val="0"/>
              </a:spcAft>
              <a:buClr>
                <a:schemeClr val="dk1"/>
              </a:buClr>
              <a:buSzPts val="900"/>
              <a:buNone/>
              <a:defRPr sz="900"/>
            </a:lvl6pPr>
            <a:lvl7pPr indent="-228600" lvl="6" marL="3200400" algn="l">
              <a:lnSpc>
                <a:spcPct val="115000"/>
              </a:lnSpc>
              <a:spcBef>
                <a:spcPts val="1600"/>
              </a:spcBef>
              <a:spcAft>
                <a:spcPts val="0"/>
              </a:spcAft>
              <a:buClr>
                <a:schemeClr val="dk1"/>
              </a:buClr>
              <a:buSzPts val="900"/>
              <a:buNone/>
              <a:defRPr sz="900"/>
            </a:lvl7pPr>
            <a:lvl8pPr indent="-228600" lvl="7" marL="3657600" algn="l">
              <a:lnSpc>
                <a:spcPct val="115000"/>
              </a:lnSpc>
              <a:spcBef>
                <a:spcPts val="1600"/>
              </a:spcBef>
              <a:spcAft>
                <a:spcPts val="0"/>
              </a:spcAft>
              <a:buClr>
                <a:schemeClr val="dk1"/>
              </a:buClr>
              <a:buSzPts val="900"/>
              <a:buNone/>
              <a:defRPr sz="900"/>
            </a:lvl8pPr>
            <a:lvl9pPr indent="-228600" lvl="8" marL="4114800" algn="l">
              <a:lnSpc>
                <a:spcPct val="115000"/>
              </a:lnSpc>
              <a:spcBef>
                <a:spcPts val="1600"/>
              </a:spcBef>
              <a:spcAft>
                <a:spcPts val="1600"/>
              </a:spcAft>
              <a:buClr>
                <a:schemeClr val="dk1"/>
              </a:buClr>
              <a:buSzPts val="900"/>
              <a:buNone/>
              <a:defRPr sz="900"/>
            </a:lvl9pPr>
          </a:lstStyle>
          <a:p/>
        </p:txBody>
      </p:sp>
      <p:sp>
        <p:nvSpPr>
          <p:cNvPr id="17" name="Google Shape;17;p30"/>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 name="Google Shape;18;p30"/>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9" name="Google Shape;19;p30"/>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0" name="Shape 110"/>
        <p:cNvGrpSpPr/>
        <p:nvPr/>
      </p:nvGrpSpPr>
      <p:grpSpPr>
        <a:xfrm>
          <a:off x="0" y="0"/>
          <a:ext cx="0" cy="0"/>
          <a:chOff x="0" y="0"/>
          <a:chExt cx="0" cy="0"/>
        </a:xfrm>
      </p:grpSpPr>
      <p:sp>
        <p:nvSpPr>
          <p:cNvPr id="111" name="Google Shape;111;p47"/>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47"/>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47"/>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47"/>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5" name="Shape 115"/>
        <p:cNvGrpSpPr/>
        <p:nvPr/>
      </p:nvGrpSpPr>
      <p:grpSpPr>
        <a:xfrm>
          <a:off x="0" y="0"/>
          <a:ext cx="0" cy="0"/>
          <a:chOff x="0" y="0"/>
          <a:chExt cx="0" cy="0"/>
        </a:xfrm>
      </p:grpSpPr>
      <p:sp>
        <p:nvSpPr>
          <p:cNvPr id="116" name="Google Shape;116;p48"/>
          <p:cNvSpPr txBox="1"/>
          <p:nvPr>
            <p:ph type="title"/>
          </p:nvPr>
        </p:nvSpPr>
        <p:spPr>
          <a:xfrm>
            <a:off x="1792288" y="3600450"/>
            <a:ext cx="5486400" cy="4251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48"/>
          <p:cNvSpPr/>
          <p:nvPr>
            <p:ph idx="2" type="pic"/>
          </p:nvPr>
        </p:nvSpPr>
        <p:spPr>
          <a:xfrm>
            <a:off x="1792288" y="459581"/>
            <a:ext cx="5486400" cy="3086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18" name="Google Shape;118;p48"/>
          <p:cNvSpPr txBox="1"/>
          <p:nvPr>
            <p:ph idx="1" type="body"/>
          </p:nvPr>
        </p:nvSpPr>
        <p:spPr>
          <a:xfrm>
            <a:off x="1792288" y="4025503"/>
            <a:ext cx="5486400" cy="6036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19" name="Google Shape;119;p48"/>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48"/>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48"/>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2" name="Shape 122"/>
        <p:cNvGrpSpPr/>
        <p:nvPr/>
      </p:nvGrpSpPr>
      <p:grpSpPr>
        <a:xfrm>
          <a:off x="0" y="0"/>
          <a:ext cx="0" cy="0"/>
          <a:chOff x="0" y="0"/>
          <a:chExt cx="0" cy="0"/>
        </a:xfrm>
      </p:grpSpPr>
      <p:sp>
        <p:nvSpPr>
          <p:cNvPr id="123" name="Google Shape;123;p49"/>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49"/>
          <p:cNvSpPr txBox="1"/>
          <p:nvPr>
            <p:ph idx="1" type="body"/>
          </p:nvPr>
        </p:nvSpPr>
        <p:spPr>
          <a:xfrm rot="5400000">
            <a:off x="2874750" y="-1217400"/>
            <a:ext cx="3394500"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25" name="Google Shape;125;p49"/>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49"/>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49"/>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8" name="Shape 128"/>
        <p:cNvGrpSpPr/>
        <p:nvPr/>
      </p:nvGrpSpPr>
      <p:grpSpPr>
        <a:xfrm>
          <a:off x="0" y="0"/>
          <a:ext cx="0" cy="0"/>
          <a:chOff x="0" y="0"/>
          <a:chExt cx="0" cy="0"/>
        </a:xfrm>
      </p:grpSpPr>
      <p:sp>
        <p:nvSpPr>
          <p:cNvPr id="129" name="Google Shape;129;p50"/>
          <p:cNvSpPr txBox="1"/>
          <p:nvPr>
            <p:ph type="title"/>
          </p:nvPr>
        </p:nvSpPr>
        <p:spPr>
          <a:xfrm rot="5400000">
            <a:off x="5463750" y="1371628"/>
            <a:ext cx="4388700" cy="20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50"/>
          <p:cNvSpPr txBox="1"/>
          <p:nvPr>
            <p:ph idx="1" type="body"/>
          </p:nvPr>
        </p:nvSpPr>
        <p:spPr>
          <a:xfrm rot="5400000">
            <a:off x="1272750" y="-609572"/>
            <a:ext cx="4388700" cy="6019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31" name="Google Shape;131;p50"/>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50"/>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p50"/>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20" name="Shape 20"/>
        <p:cNvGrpSpPr/>
        <p:nvPr/>
      </p:nvGrpSpPr>
      <p:grpSpPr>
        <a:xfrm>
          <a:off x="0" y="0"/>
          <a:ext cx="0" cy="0"/>
          <a:chOff x="0" y="0"/>
          <a:chExt cx="0" cy="0"/>
        </a:xfrm>
      </p:grpSpPr>
      <p:sp>
        <p:nvSpPr>
          <p:cNvPr id="21" name="Google Shape;21;p32"/>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32"/>
          <p:cNvSpPr txBox="1"/>
          <p:nvPr>
            <p:ph type="ctrTitle"/>
          </p:nvPr>
        </p:nvSpPr>
        <p:spPr>
          <a:xfrm>
            <a:off x="311700" y="392150"/>
            <a:ext cx="8520600" cy="2690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8000"/>
              <a:buNone/>
              <a:defRPr sz="80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p:txBody>
      </p:sp>
      <p:sp>
        <p:nvSpPr>
          <p:cNvPr id="23" name="Google Shape;23;p32"/>
          <p:cNvSpPr txBox="1"/>
          <p:nvPr>
            <p:ph idx="1" type="subTitle"/>
          </p:nvPr>
        </p:nvSpPr>
        <p:spPr>
          <a:xfrm>
            <a:off x="311700" y="3890400"/>
            <a:ext cx="8520600" cy="706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2100"/>
              <a:buNone/>
              <a:defRPr b="1" sz="2100">
                <a:solidFill>
                  <a:schemeClr val="accent1"/>
                </a:solidFill>
              </a:defRPr>
            </a:lvl1pPr>
            <a:lvl2pPr lvl="1" algn="ctr">
              <a:lnSpc>
                <a:spcPct val="100000"/>
              </a:lnSpc>
              <a:spcBef>
                <a:spcPts val="0"/>
              </a:spcBef>
              <a:spcAft>
                <a:spcPts val="0"/>
              </a:spcAft>
              <a:buClr>
                <a:schemeClr val="accent1"/>
              </a:buClr>
              <a:buSzPts val="2100"/>
              <a:buNone/>
              <a:defRPr b="1" sz="2100">
                <a:solidFill>
                  <a:schemeClr val="accent1"/>
                </a:solidFill>
              </a:defRPr>
            </a:lvl2pPr>
            <a:lvl3pPr lvl="2" algn="ctr">
              <a:lnSpc>
                <a:spcPct val="100000"/>
              </a:lnSpc>
              <a:spcBef>
                <a:spcPts val="0"/>
              </a:spcBef>
              <a:spcAft>
                <a:spcPts val="0"/>
              </a:spcAft>
              <a:buClr>
                <a:schemeClr val="accent1"/>
              </a:buClr>
              <a:buSzPts val="2100"/>
              <a:buNone/>
              <a:defRPr b="1" sz="2100">
                <a:solidFill>
                  <a:schemeClr val="accent1"/>
                </a:solidFill>
              </a:defRPr>
            </a:lvl3pPr>
            <a:lvl4pPr lvl="3" algn="ctr">
              <a:lnSpc>
                <a:spcPct val="100000"/>
              </a:lnSpc>
              <a:spcBef>
                <a:spcPts val="0"/>
              </a:spcBef>
              <a:spcAft>
                <a:spcPts val="0"/>
              </a:spcAft>
              <a:buClr>
                <a:schemeClr val="accent1"/>
              </a:buClr>
              <a:buSzPts val="2100"/>
              <a:buNone/>
              <a:defRPr b="1" sz="2100">
                <a:solidFill>
                  <a:schemeClr val="accent1"/>
                </a:solidFill>
              </a:defRPr>
            </a:lvl4pPr>
            <a:lvl5pPr lvl="4" algn="ctr">
              <a:lnSpc>
                <a:spcPct val="100000"/>
              </a:lnSpc>
              <a:spcBef>
                <a:spcPts val="0"/>
              </a:spcBef>
              <a:spcAft>
                <a:spcPts val="0"/>
              </a:spcAft>
              <a:buClr>
                <a:schemeClr val="accent1"/>
              </a:buClr>
              <a:buSzPts val="2100"/>
              <a:buNone/>
              <a:defRPr b="1" sz="2100">
                <a:solidFill>
                  <a:schemeClr val="accent1"/>
                </a:solidFill>
              </a:defRPr>
            </a:lvl5pPr>
            <a:lvl6pPr lvl="5" algn="ctr">
              <a:lnSpc>
                <a:spcPct val="100000"/>
              </a:lnSpc>
              <a:spcBef>
                <a:spcPts val="0"/>
              </a:spcBef>
              <a:spcAft>
                <a:spcPts val="0"/>
              </a:spcAft>
              <a:buClr>
                <a:schemeClr val="accent1"/>
              </a:buClr>
              <a:buSzPts val="2100"/>
              <a:buNone/>
              <a:defRPr b="1" sz="2100">
                <a:solidFill>
                  <a:schemeClr val="accent1"/>
                </a:solidFill>
              </a:defRPr>
            </a:lvl6pPr>
            <a:lvl7pPr lvl="6" algn="ctr">
              <a:lnSpc>
                <a:spcPct val="100000"/>
              </a:lnSpc>
              <a:spcBef>
                <a:spcPts val="0"/>
              </a:spcBef>
              <a:spcAft>
                <a:spcPts val="0"/>
              </a:spcAft>
              <a:buClr>
                <a:schemeClr val="accent1"/>
              </a:buClr>
              <a:buSzPts val="2100"/>
              <a:buNone/>
              <a:defRPr b="1" sz="2100">
                <a:solidFill>
                  <a:schemeClr val="accent1"/>
                </a:solidFill>
              </a:defRPr>
            </a:lvl7pPr>
            <a:lvl8pPr lvl="7" algn="ctr">
              <a:lnSpc>
                <a:spcPct val="100000"/>
              </a:lnSpc>
              <a:spcBef>
                <a:spcPts val="0"/>
              </a:spcBef>
              <a:spcAft>
                <a:spcPts val="0"/>
              </a:spcAft>
              <a:buClr>
                <a:schemeClr val="accent1"/>
              </a:buClr>
              <a:buSzPts val="2100"/>
              <a:buNone/>
              <a:defRPr b="1" sz="2100">
                <a:solidFill>
                  <a:schemeClr val="accent1"/>
                </a:solidFill>
              </a:defRPr>
            </a:lvl8pPr>
            <a:lvl9pPr lvl="8"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24" name="Google Shape;24;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25" name="Shape 25"/>
        <p:cNvGrpSpPr/>
        <p:nvPr/>
      </p:nvGrpSpPr>
      <p:grpSpPr>
        <a:xfrm>
          <a:off x="0" y="0"/>
          <a:ext cx="0" cy="0"/>
          <a:chOff x="0" y="0"/>
          <a:chExt cx="0" cy="0"/>
        </a:xfrm>
      </p:grpSpPr>
      <p:sp>
        <p:nvSpPr>
          <p:cNvPr id="26" name="Google Shape;26;p33"/>
          <p:cNvSpPr txBox="1"/>
          <p:nvPr>
            <p:ph type="title"/>
          </p:nvPr>
        </p:nvSpPr>
        <p:spPr>
          <a:xfrm>
            <a:off x="2802750" y="802500"/>
            <a:ext cx="3538500" cy="3538500"/>
          </a:xfrm>
          <a:prstGeom prst="rect">
            <a:avLst/>
          </a:prstGeom>
          <a:solidFill>
            <a:srgbClr val="FFFFFF"/>
          </a:solid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27" name="Google Shape;27;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sp>
        <p:nvSpPr>
          <p:cNvPr id="29" name="Google Shape;29;p34"/>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p:txBody>
      </p:sp>
      <p:sp>
        <p:nvSpPr>
          <p:cNvPr id="30" name="Google Shape;30;p34"/>
          <p:cNvSpPr txBox="1"/>
          <p:nvPr>
            <p:ph idx="1" type="body"/>
          </p:nvPr>
        </p:nvSpPr>
        <p:spPr>
          <a:xfrm>
            <a:off x="311700" y="1228675"/>
            <a:ext cx="3999900" cy="3340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1" name="Google Shape;31;p34"/>
          <p:cNvSpPr txBox="1"/>
          <p:nvPr>
            <p:ph idx="2" type="body"/>
          </p:nvPr>
        </p:nvSpPr>
        <p:spPr>
          <a:xfrm>
            <a:off x="4832400" y="1228675"/>
            <a:ext cx="3999900" cy="3340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2" name="Google Shape;32;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p35"/>
          <p:cNvSpPr txBox="1"/>
          <p:nvPr>
            <p:ph type="title"/>
          </p:nvPr>
        </p:nvSpPr>
        <p:spPr>
          <a:xfrm>
            <a:off x="304800" y="309350"/>
            <a:ext cx="8537700" cy="748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4000"/>
              <a:buNone/>
              <a:defRPr sz="40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p:txBody>
      </p:sp>
      <p:sp>
        <p:nvSpPr>
          <p:cNvPr id="35" name="Google Shape;35;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36"/>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000"/>
              <a:buNone/>
              <a:defRPr sz="3000">
                <a:highlight>
                  <a:schemeClr val="dk1"/>
                </a:highlight>
              </a:defRPr>
            </a:lvl1pPr>
            <a:lvl2pPr lvl="1" algn="l">
              <a:lnSpc>
                <a:spcPct val="100000"/>
              </a:lnSpc>
              <a:spcBef>
                <a:spcPts val="0"/>
              </a:spcBef>
              <a:spcAft>
                <a:spcPts val="0"/>
              </a:spcAft>
              <a:buSzPts val="3000"/>
              <a:buNone/>
              <a:defRPr sz="3000">
                <a:highlight>
                  <a:schemeClr val="dk1"/>
                </a:highlight>
              </a:defRPr>
            </a:lvl2pPr>
            <a:lvl3pPr lvl="2" algn="l">
              <a:lnSpc>
                <a:spcPct val="100000"/>
              </a:lnSpc>
              <a:spcBef>
                <a:spcPts val="0"/>
              </a:spcBef>
              <a:spcAft>
                <a:spcPts val="0"/>
              </a:spcAft>
              <a:buSzPts val="3000"/>
              <a:buNone/>
              <a:defRPr sz="3000">
                <a:highlight>
                  <a:schemeClr val="dk1"/>
                </a:highlight>
              </a:defRPr>
            </a:lvl3pPr>
            <a:lvl4pPr lvl="3" algn="l">
              <a:lnSpc>
                <a:spcPct val="100000"/>
              </a:lnSpc>
              <a:spcBef>
                <a:spcPts val="0"/>
              </a:spcBef>
              <a:spcAft>
                <a:spcPts val="0"/>
              </a:spcAft>
              <a:buSzPts val="3000"/>
              <a:buNone/>
              <a:defRPr sz="3000">
                <a:highlight>
                  <a:schemeClr val="dk1"/>
                </a:highlight>
              </a:defRPr>
            </a:lvl4pPr>
            <a:lvl5pPr lvl="4" algn="l">
              <a:lnSpc>
                <a:spcPct val="100000"/>
              </a:lnSpc>
              <a:spcBef>
                <a:spcPts val="0"/>
              </a:spcBef>
              <a:spcAft>
                <a:spcPts val="0"/>
              </a:spcAft>
              <a:buSzPts val="3000"/>
              <a:buNone/>
              <a:defRPr sz="3000">
                <a:highlight>
                  <a:schemeClr val="dk1"/>
                </a:highlight>
              </a:defRPr>
            </a:lvl5pPr>
            <a:lvl6pPr lvl="5" algn="l">
              <a:lnSpc>
                <a:spcPct val="100000"/>
              </a:lnSpc>
              <a:spcBef>
                <a:spcPts val="0"/>
              </a:spcBef>
              <a:spcAft>
                <a:spcPts val="0"/>
              </a:spcAft>
              <a:buSzPts val="3000"/>
              <a:buNone/>
              <a:defRPr sz="3000">
                <a:highlight>
                  <a:schemeClr val="dk1"/>
                </a:highlight>
              </a:defRPr>
            </a:lvl6pPr>
            <a:lvl7pPr lvl="6" algn="l">
              <a:lnSpc>
                <a:spcPct val="100000"/>
              </a:lnSpc>
              <a:spcBef>
                <a:spcPts val="0"/>
              </a:spcBef>
              <a:spcAft>
                <a:spcPts val="0"/>
              </a:spcAft>
              <a:buSzPts val="3000"/>
              <a:buNone/>
              <a:defRPr sz="3000">
                <a:highlight>
                  <a:schemeClr val="dk1"/>
                </a:highlight>
              </a:defRPr>
            </a:lvl7pPr>
            <a:lvl8pPr lvl="7" algn="l">
              <a:lnSpc>
                <a:spcPct val="100000"/>
              </a:lnSpc>
              <a:spcBef>
                <a:spcPts val="0"/>
              </a:spcBef>
              <a:spcAft>
                <a:spcPts val="0"/>
              </a:spcAft>
              <a:buSzPts val="3000"/>
              <a:buNone/>
              <a:defRPr sz="3000">
                <a:highlight>
                  <a:schemeClr val="dk1"/>
                </a:highlight>
              </a:defRPr>
            </a:lvl8pPr>
            <a:lvl9pPr lvl="8" algn="l">
              <a:lnSpc>
                <a:spcPct val="100000"/>
              </a:lnSpc>
              <a:spcBef>
                <a:spcPts val="0"/>
              </a:spcBef>
              <a:spcAft>
                <a:spcPts val="0"/>
              </a:spcAft>
              <a:buSzPts val="3000"/>
              <a:buNone/>
              <a:defRPr sz="3000">
                <a:highlight>
                  <a:schemeClr val="dk1"/>
                </a:highlight>
              </a:defRPr>
            </a:lvl9pPr>
          </a:lstStyle>
          <a:p/>
        </p:txBody>
      </p:sp>
      <p:sp>
        <p:nvSpPr>
          <p:cNvPr id="38" name="Google Shape;38;p36"/>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9" name="Google Shape;39;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40" name="Shape 40"/>
        <p:cNvGrpSpPr/>
        <p:nvPr/>
      </p:nvGrpSpPr>
      <p:grpSpPr>
        <a:xfrm>
          <a:off x="0" y="0"/>
          <a:ext cx="0" cy="0"/>
          <a:chOff x="0" y="0"/>
          <a:chExt cx="0" cy="0"/>
        </a:xfrm>
      </p:grpSpPr>
      <p:sp>
        <p:nvSpPr>
          <p:cNvPr id="41" name="Google Shape;41;p37"/>
          <p:cNvSpPr txBox="1"/>
          <p:nvPr>
            <p:ph type="title"/>
          </p:nvPr>
        </p:nvSpPr>
        <p:spPr>
          <a:xfrm>
            <a:off x="490250" y="526350"/>
            <a:ext cx="56187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lt1"/>
              </a:buClr>
              <a:buSzPts val="6000"/>
              <a:buNone/>
              <a:defRPr sz="6000">
                <a:solidFill>
                  <a:schemeClr val="lt1"/>
                </a:solidFill>
              </a:defRPr>
            </a:lvl1pPr>
            <a:lvl2pPr lvl="1" algn="l">
              <a:lnSpc>
                <a:spcPct val="100000"/>
              </a:lnSpc>
              <a:spcBef>
                <a:spcPts val="0"/>
              </a:spcBef>
              <a:spcAft>
                <a:spcPts val="0"/>
              </a:spcAft>
              <a:buClr>
                <a:schemeClr val="lt1"/>
              </a:buClr>
              <a:buSzPts val="6000"/>
              <a:buNone/>
              <a:defRPr sz="6000">
                <a:solidFill>
                  <a:schemeClr val="lt1"/>
                </a:solidFill>
              </a:defRPr>
            </a:lvl2pPr>
            <a:lvl3pPr lvl="2" algn="l">
              <a:lnSpc>
                <a:spcPct val="100000"/>
              </a:lnSpc>
              <a:spcBef>
                <a:spcPts val="0"/>
              </a:spcBef>
              <a:spcAft>
                <a:spcPts val="0"/>
              </a:spcAft>
              <a:buClr>
                <a:schemeClr val="lt1"/>
              </a:buClr>
              <a:buSzPts val="6000"/>
              <a:buNone/>
              <a:defRPr sz="6000">
                <a:solidFill>
                  <a:schemeClr val="lt1"/>
                </a:solidFill>
              </a:defRPr>
            </a:lvl3pPr>
            <a:lvl4pPr lvl="3" algn="l">
              <a:lnSpc>
                <a:spcPct val="100000"/>
              </a:lnSpc>
              <a:spcBef>
                <a:spcPts val="0"/>
              </a:spcBef>
              <a:spcAft>
                <a:spcPts val="0"/>
              </a:spcAft>
              <a:buClr>
                <a:schemeClr val="lt1"/>
              </a:buClr>
              <a:buSzPts val="6000"/>
              <a:buNone/>
              <a:defRPr sz="6000">
                <a:solidFill>
                  <a:schemeClr val="lt1"/>
                </a:solidFill>
              </a:defRPr>
            </a:lvl4pPr>
            <a:lvl5pPr lvl="4" algn="l">
              <a:lnSpc>
                <a:spcPct val="100000"/>
              </a:lnSpc>
              <a:spcBef>
                <a:spcPts val="0"/>
              </a:spcBef>
              <a:spcAft>
                <a:spcPts val="0"/>
              </a:spcAft>
              <a:buClr>
                <a:schemeClr val="lt1"/>
              </a:buClr>
              <a:buSzPts val="6000"/>
              <a:buNone/>
              <a:defRPr sz="6000">
                <a:solidFill>
                  <a:schemeClr val="lt1"/>
                </a:solidFill>
              </a:defRPr>
            </a:lvl5pPr>
            <a:lvl6pPr lvl="5" algn="l">
              <a:lnSpc>
                <a:spcPct val="100000"/>
              </a:lnSpc>
              <a:spcBef>
                <a:spcPts val="0"/>
              </a:spcBef>
              <a:spcAft>
                <a:spcPts val="0"/>
              </a:spcAft>
              <a:buClr>
                <a:schemeClr val="lt1"/>
              </a:buClr>
              <a:buSzPts val="6000"/>
              <a:buNone/>
              <a:defRPr sz="6000">
                <a:solidFill>
                  <a:schemeClr val="lt1"/>
                </a:solidFill>
              </a:defRPr>
            </a:lvl6pPr>
            <a:lvl7pPr lvl="6" algn="l">
              <a:lnSpc>
                <a:spcPct val="100000"/>
              </a:lnSpc>
              <a:spcBef>
                <a:spcPts val="0"/>
              </a:spcBef>
              <a:spcAft>
                <a:spcPts val="0"/>
              </a:spcAft>
              <a:buClr>
                <a:schemeClr val="lt1"/>
              </a:buClr>
              <a:buSzPts val="6000"/>
              <a:buNone/>
              <a:defRPr sz="6000">
                <a:solidFill>
                  <a:schemeClr val="lt1"/>
                </a:solidFill>
              </a:defRPr>
            </a:lvl7pPr>
            <a:lvl8pPr lvl="7" algn="l">
              <a:lnSpc>
                <a:spcPct val="100000"/>
              </a:lnSpc>
              <a:spcBef>
                <a:spcPts val="0"/>
              </a:spcBef>
              <a:spcAft>
                <a:spcPts val="0"/>
              </a:spcAft>
              <a:buClr>
                <a:schemeClr val="lt1"/>
              </a:buClr>
              <a:buSzPts val="6000"/>
              <a:buNone/>
              <a:defRPr sz="6000">
                <a:solidFill>
                  <a:schemeClr val="lt1"/>
                </a:solidFill>
              </a:defRPr>
            </a:lvl8pPr>
            <a:lvl9pPr lvl="8" algn="l">
              <a:lnSpc>
                <a:spcPct val="100000"/>
              </a:lnSpc>
              <a:spcBef>
                <a:spcPts val="0"/>
              </a:spcBef>
              <a:spcAft>
                <a:spcPts val="0"/>
              </a:spcAft>
              <a:buClr>
                <a:schemeClr val="lt1"/>
              </a:buClr>
              <a:buSzPts val="6000"/>
              <a:buNone/>
              <a:defRPr sz="6000">
                <a:solidFill>
                  <a:schemeClr val="lt1"/>
                </a:solidFill>
              </a:defRPr>
            </a:lvl9pPr>
          </a:lstStyle>
          <a:p/>
        </p:txBody>
      </p:sp>
      <p:sp>
        <p:nvSpPr>
          <p:cNvPr id="42" name="Google Shape;42;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3" name="Shape 43"/>
        <p:cNvGrpSpPr/>
        <p:nvPr/>
      </p:nvGrpSpPr>
      <p:grpSpPr>
        <a:xfrm>
          <a:off x="0" y="0"/>
          <a:ext cx="0" cy="0"/>
          <a:chOff x="0" y="0"/>
          <a:chExt cx="0" cy="0"/>
        </a:xfrm>
      </p:grpSpPr>
      <p:sp>
        <p:nvSpPr>
          <p:cNvPr id="44" name="Google Shape;44;p38"/>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5" name="Google Shape;45;p38"/>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46" name="Google Shape;46;p38"/>
          <p:cNvSpPr txBox="1"/>
          <p:nvPr>
            <p:ph type="title"/>
          </p:nvPr>
        </p:nvSpPr>
        <p:spPr>
          <a:xfrm>
            <a:off x="265500" y="1081400"/>
            <a:ext cx="4045200" cy="1710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400"/>
              <a:buNone/>
              <a:defRPr sz="54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p:txBody>
      </p:sp>
      <p:sp>
        <p:nvSpPr>
          <p:cNvPr id="47" name="Google Shape;47;p38"/>
          <p:cNvSpPr txBox="1"/>
          <p:nvPr>
            <p:ph idx="1" type="subTitle"/>
          </p:nvPr>
        </p:nvSpPr>
        <p:spPr>
          <a:xfrm>
            <a:off x="265500" y="2845223"/>
            <a:ext cx="4045200" cy="134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8" name="Google Shape;48;p38"/>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Clr>
                <a:schemeClr val="accent1"/>
              </a:buClr>
              <a:buSzPts val="1800"/>
              <a:buChar char="●"/>
              <a:defRPr>
                <a:solidFill>
                  <a:schemeClr val="accent1"/>
                </a:solidFill>
                <a:highlight>
                  <a:schemeClr val="lt1"/>
                </a:highlight>
              </a:defRPr>
            </a:lvl1pPr>
            <a:lvl2pPr indent="-317500" lvl="1" marL="914400" algn="l">
              <a:lnSpc>
                <a:spcPct val="115000"/>
              </a:lnSpc>
              <a:spcBef>
                <a:spcPts val="1600"/>
              </a:spcBef>
              <a:spcAft>
                <a:spcPts val="0"/>
              </a:spcAft>
              <a:buClr>
                <a:schemeClr val="accent1"/>
              </a:buClr>
              <a:buSzPts val="1400"/>
              <a:buChar char="○"/>
              <a:defRPr>
                <a:solidFill>
                  <a:schemeClr val="accent1"/>
                </a:solidFill>
                <a:highlight>
                  <a:schemeClr val="lt1"/>
                </a:highlight>
              </a:defRPr>
            </a:lvl2pPr>
            <a:lvl3pPr indent="-317500" lvl="2" marL="1371600" algn="l">
              <a:lnSpc>
                <a:spcPct val="115000"/>
              </a:lnSpc>
              <a:spcBef>
                <a:spcPts val="1600"/>
              </a:spcBef>
              <a:spcAft>
                <a:spcPts val="0"/>
              </a:spcAft>
              <a:buClr>
                <a:schemeClr val="accent1"/>
              </a:buClr>
              <a:buSzPts val="1400"/>
              <a:buChar char="■"/>
              <a:defRPr>
                <a:solidFill>
                  <a:schemeClr val="accent1"/>
                </a:solidFill>
                <a:highlight>
                  <a:schemeClr val="lt1"/>
                </a:highlight>
              </a:defRPr>
            </a:lvl3pPr>
            <a:lvl4pPr indent="-317500" lvl="3" marL="1828800" algn="l">
              <a:lnSpc>
                <a:spcPct val="115000"/>
              </a:lnSpc>
              <a:spcBef>
                <a:spcPts val="1600"/>
              </a:spcBef>
              <a:spcAft>
                <a:spcPts val="0"/>
              </a:spcAft>
              <a:buClr>
                <a:schemeClr val="accent1"/>
              </a:buClr>
              <a:buSzPts val="1400"/>
              <a:buChar char="●"/>
              <a:defRPr>
                <a:solidFill>
                  <a:schemeClr val="accent1"/>
                </a:solidFill>
                <a:highlight>
                  <a:schemeClr val="lt1"/>
                </a:highlight>
              </a:defRPr>
            </a:lvl4pPr>
            <a:lvl5pPr indent="-317500" lvl="4" marL="2286000" algn="l">
              <a:lnSpc>
                <a:spcPct val="115000"/>
              </a:lnSpc>
              <a:spcBef>
                <a:spcPts val="1600"/>
              </a:spcBef>
              <a:spcAft>
                <a:spcPts val="0"/>
              </a:spcAft>
              <a:buClr>
                <a:schemeClr val="accent1"/>
              </a:buClr>
              <a:buSzPts val="1400"/>
              <a:buChar char="○"/>
              <a:defRPr>
                <a:solidFill>
                  <a:schemeClr val="accent1"/>
                </a:solidFill>
                <a:highlight>
                  <a:schemeClr val="lt1"/>
                </a:highlight>
              </a:defRPr>
            </a:lvl5pPr>
            <a:lvl6pPr indent="-317500" lvl="5" marL="2743200" algn="l">
              <a:lnSpc>
                <a:spcPct val="115000"/>
              </a:lnSpc>
              <a:spcBef>
                <a:spcPts val="1600"/>
              </a:spcBef>
              <a:spcAft>
                <a:spcPts val="0"/>
              </a:spcAft>
              <a:buClr>
                <a:schemeClr val="accent1"/>
              </a:buClr>
              <a:buSzPts val="1400"/>
              <a:buChar char="■"/>
              <a:defRPr>
                <a:solidFill>
                  <a:schemeClr val="accent1"/>
                </a:solidFill>
                <a:highlight>
                  <a:schemeClr val="lt1"/>
                </a:highlight>
              </a:defRPr>
            </a:lvl6pPr>
            <a:lvl7pPr indent="-317500" lvl="6" marL="3200400" algn="l">
              <a:lnSpc>
                <a:spcPct val="115000"/>
              </a:lnSpc>
              <a:spcBef>
                <a:spcPts val="1600"/>
              </a:spcBef>
              <a:spcAft>
                <a:spcPts val="0"/>
              </a:spcAft>
              <a:buClr>
                <a:schemeClr val="accent1"/>
              </a:buClr>
              <a:buSzPts val="1400"/>
              <a:buChar char="●"/>
              <a:defRPr>
                <a:solidFill>
                  <a:schemeClr val="accent1"/>
                </a:solidFill>
                <a:highlight>
                  <a:schemeClr val="lt1"/>
                </a:highlight>
              </a:defRPr>
            </a:lvl7pPr>
            <a:lvl8pPr indent="-317500" lvl="7" marL="3657600" algn="l">
              <a:lnSpc>
                <a:spcPct val="115000"/>
              </a:lnSpc>
              <a:spcBef>
                <a:spcPts val="1600"/>
              </a:spcBef>
              <a:spcAft>
                <a:spcPts val="0"/>
              </a:spcAft>
              <a:buClr>
                <a:schemeClr val="accent1"/>
              </a:buClr>
              <a:buSzPts val="1400"/>
              <a:buChar char="○"/>
              <a:defRPr>
                <a:solidFill>
                  <a:schemeClr val="accent1"/>
                </a:solidFill>
                <a:highlight>
                  <a:schemeClr val="lt1"/>
                </a:highlight>
              </a:defRPr>
            </a:lvl8pPr>
            <a:lvl9pPr indent="-317500" lvl="8" marL="4114800" algn="l">
              <a:lnSpc>
                <a:spcPct val="115000"/>
              </a:lnSpc>
              <a:spcBef>
                <a:spcPts val="1600"/>
              </a:spcBef>
              <a:spcAft>
                <a:spcPts val="1600"/>
              </a:spcAft>
              <a:buClr>
                <a:schemeClr val="accent1"/>
              </a:buClr>
              <a:buSzPts val="1400"/>
              <a:buChar char="■"/>
              <a:defRPr>
                <a:solidFill>
                  <a:schemeClr val="accent1"/>
                </a:solidFill>
                <a:highlight>
                  <a:schemeClr val="lt1"/>
                </a:highlight>
              </a:defRPr>
            </a:lvl9pPr>
          </a:lstStyle>
          <a:p/>
        </p:txBody>
      </p:sp>
      <p:sp>
        <p:nvSpPr>
          <p:cNvPr id="49" name="Google Shape;49;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3.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each-day">
    <p:bg>
      <p:bgPr>
        <a:solidFill>
          <a:schemeClr val="lt1"/>
        </a:solidFill>
      </p:bgPr>
    </p:bg>
    <p:spTree>
      <p:nvGrpSpPr>
        <p:cNvPr id="5" name="Shape 5"/>
        <p:cNvGrpSpPr/>
        <p:nvPr/>
      </p:nvGrpSpPr>
      <p:grpSpPr>
        <a:xfrm>
          <a:off x="0" y="0"/>
          <a:ext cx="0" cy="0"/>
          <a:chOff x="0" y="0"/>
          <a:chExt cx="0" cy="0"/>
        </a:xfrm>
      </p:grpSpPr>
      <p:sp>
        <p:nvSpPr>
          <p:cNvPr id="6" name="Google Shape;6;p26"/>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1pPr>
            <a:lvl2pPr lvl="1"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2pPr>
            <a:lvl3pPr lvl="2"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3pPr>
            <a:lvl4pPr lvl="3"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4pPr>
            <a:lvl5pPr lvl="4"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5pPr>
            <a:lvl6pPr lvl="5"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6pPr>
            <a:lvl7pPr lvl="6"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7pPr>
            <a:lvl8pPr lvl="7"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8pPr>
            <a:lvl9pPr lvl="8"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9pPr>
          </a:lstStyle>
          <a:p/>
        </p:txBody>
      </p:sp>
      <p:sp>
        <p:nvSpPr>
          <p:cNvPr id="7" name="Google Shape;7;p26"/>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Source Code Pro"/>
              <a:buChar char="●"/>
              <a:defRPr b="0" i="0" sz="1800" u="none" cap="none" strike="noStrike">
                <a:solidFill>
                  <a:schemeClr val="dk2"/>
                </a:solidFill>
                <a:latin typeface="Source Code Pro"/>
                <a:ea typeface="Source Code Pro"/>
                <a:cs typeface="Source Code Pro"/>
                <a:sym typeface="Source Code Pro"/>
              </a:defRPr>
            </a:lvl1pPr>
            <a:lvl2pPr indent="-317500" lvl="1" marL="914400" marR="0" rtl="0" algn="l">
              <a:lnSpc>
                <a:spcPct val="115000"/>
              </a:lnSpc>
              <a:spcBef>
                <a:spcPts val="160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2pPr>
            <a:lvl3pPr indent="-317500" lvl="2" marL="1371600" marR="0" rtl="0" algn="l">
              <a:lnSpc>
                <a:spcPct val="115000"/>
              </a:lnSpc>
              <a:spcBef>
                <a:spcPts val="160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3pPr>
            <a:lvl4pPr indent="-317500" lvl="3" marL="1828800" marR="0" rtl="0" algn="l">
              <a:lnSpc>
                <a:spcPct val="115000"/>
              </a:lnSpc>
              <a:spcBef>
                <a:spcPts val="160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4pPr>
            <a:lvl5pPr indent="-317500" lvl="4" marL="2286000" marR="0" rtl="0" algn="l">
              <a:lnSpc>
                <a:spcPct val="115000"/>
              </a:lnSpc>
              <a:spcBef>
                <a:spcPts val="160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5pPr>
            <a:lvl6pPr indent="-317500" lvl="5" marL="2743200" marR="0" rtl="0" algn="l">
              <a:lnSpc>
                <a:spcPct val="115000"/>
              </a:lnSpc>
              <a:spcBef>
                <a:spcPts val="160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6pPr>
            <a:lvl7pPr indent="-317500" lvl="6" marL="3200400" marR="0" rtl="0" algn="l">
              <a:lnSpc>
                <a:spcPct val="115000"/>
              </a:lnSpc>
              <a:spcBef>
                <a:spcPts val="160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7pPr>
            <a:lvl8pPr indent="-317500" lvl="7" marL="3657600" marR="0" rtl="0" algn="l">
              <a:lnSpc>
                <a:spcPct val="115000"/>
              </a:lnSpc>
              <a:spcBef>
                <a:spcPts val="160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8pPr>
            <a:lvl9pPr indent="-317500" lvl="8" marL="4114800" marR="0" rtl="0" algn="l">
              <a:lnSpc>
                <a:spcPct val="115000"/>
              </a:lnSpc>
              <a:spcBef>
                <a:spcPts val="1600"/>
              </a:spcBef>
              <a:spcAft>
                <a:spcPts val="160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9pPr>
          </a:lstStyle>
          <a:p/>
        </p:txBody>
      </p:sp>
      <p:sp>
        <p:nvSpPr>
          <p:cNvPr id="8" name="Google Shape;8;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 name="Shape 59"/>
        <p:cNvGrpSpPr/>
        <p:nvPr/>
      </p:nvGrpSpPr>
      <p:grpSpPr>
        <a:xfrm>
          <a:off x="0" y="0"/>
          <a:ext cx="0" cy="0"/>
          <a:chOff x="0" y="0"/>
          <a:chExt cx="0" cy="0"/>
        </a:xfrm>
      </p:grpSpPr>
      <p:sp>
        <p:nvSpPr>
          <p:cNvPr id="60" name="Google Shape;60;p28"/>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1" name="Google Shape;61;p28"/>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2" name="Google Shape;62;p28"/>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3" name="Google Shape;63;p28"/>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4" name="Google Shape;64;p28"/>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8.jp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4.png"/><Relationship Id="rId5" Type="http://schemas.openxmlformats.org/officeDocument/2006/relationships/hyperlink" Target="https://docs.google.com/presentation/d/1q_O5xqU9qIy6nWoCxhIatq7kQz59AsOZW3Gof2n5YHM/edit#slide=id.g9a8c7dd1dd_0_0"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3.jpg"/><Relationship Id="rId4" Type="http://schemas.openxmlformats.org/officeDocument/2006/relationships/image" Target="../media/image29.png"/><Relationship Id="rId5"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7.jpg"/><Relationship Id="rId4" Type="http://schemas.openxmlformats.org/officeDocument/2006/relationships/image" Target="../media/image4.png"/><Relationship Id="rId5" Type="http://schemas.openxmlformats.org/officeDocument/2006/relationships/image" Target="../media/image45.png"/></Relationships>
</file>

<file path=ppt/slides/_rels/slide18.xml.rels><?xml version="1.0" encoding="UTF-8" standalone="yes"?><Relationships xmlns="http://schemas.openxmlformats.org/package/2006/relationships"><Relationship Id="rId11" Type="http://schemas.openxmlformats.org/officeDocument/2006/relationships/image" Target="../media/image43.png"/><Relationship Id="rId10" Type="http://schemas.openxmlformats.org/officeDocument/2006/relationships/image" Target="../media/image36.png"/><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image" Target="../media/image15.jpg"/><Relationship Id="rId9" Type="http://schemas.openxmlformats.org/officeDocument/2006/relationships/image" Target="../media/image42.png"/><Relationship Id="rId5" Type="http://schemas.openxmlformats.org/officeDocument/2006/relationships/image" Target="../media/image22.jpg"/><Relationship Id="rId6" Type="http://schemas.openxmlformats.org/officeDocument/2006/relationships/image" Target="../media/image20.jpg"/><Relationship Id="rId7" Type="http://schemas.openxmlformats.org/officeDocument/2006/relationships/image" Target="../media/image21.jpg"/><Relationship Id="rId8"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8.png"/><Relationship Id="rId6"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1.jpg"/><Relationship Id="rId5"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16.jpg"/><Relationship Id="rId4" Type="http://schemas.openxmlformats.org/officeDocument/2006/relationships/image" Target="../media/image24.jpg"/><Relationship Id="rId5" Type="http://schemas.openxmlformats.org/officeDocument/2006/relationships/image" Target="../media/image27.jpg"/><Relationship Id="rId6" Type="http://schemas.openxmlformats.org/officeDocument/2006/relationships/image" Target="../media/image4.png"/><Relationship Id="rId7"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37.png"/><Relationship Id="rId5" Type="http://schemas.openxmlformats.org/officeDocument/2006/relationships/image" Target="../media/image40.png"/><Relationship Id="rId6"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31.png"/><Relationship Id="rId4" Type="http://schemas.openxmlformats.org/officeDocument/2006/relationships/image" Target="../media/image26.png"/><Relationship Id="rId5" Type="http://schemas.openxmlformats.org/officeDocument/2006/relationships/image" Target="../media/image19.png"/><Relationship Id="rId6"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39.png"/><Relationship Id="rId4" Type="http://schemas.openxmlformats.org/officeDocument/2006/relationships/image" Target="../media/image30.jpg"/><Relationship Id="rId5" Type="http://schemas.openxmlformats.org/officeDocument/2006/relationships/image" Target="../media/image38.png"/><Relationship Id="rId6"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32.jp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4.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
          <p:cNvSpPr txBox="1"/>
          <p:nvPr>
            <p:ph idx="1" type="body"/>
          </p:nvPr>
        </p:nvSpPr>
        <p:spPr>
          <a:xfrm>
            <a:off x="311700" y="329175"/>
            <a:ext cx="8520600" cy="4608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800"/>
              <a:buNone/>
            </a:pPr>
            <a:r>
              <a:t/>
            </a:r>
            <a:endParaRPr b="1" sz="1900">
              <a:latin typeface="Arial"/>
              <a:ea typeface="Arial"/>
              <a:cs typeface="Arial"/>
              <a:sym typeface="Arial"/>
            </a:endParaRPr>
          </a:p>
          <a:p>
            <a:pPr indent="0" lvl="0" marL="0" rtl="0" algn="ctr">
              <a:lnSpc>
                <a:spcPct val="115000"/>
              </a:lnSpc>
              <a:spcBef>
                <a:spcPts val="0"/>
              </a:spcBef>
              <a:spcAft>
                <a:spcPts val="0"/>
              </a:spcAft>
              <a:buSzPts val="1800"/>
              <a:buNone/>
            </a:pPr>
            <a:r>
              <a:rPr b="1" lang="en" sz="1900">
                <a:latin typeface="Arial"/>
                <a:ea typeface="Arial"/>
                <a:cs typeface="Arial"/>
                <a:sym typeface="Arial"/>
              </a:rPr>
              <a:t>Participants: </a:t>
            </a:r>
            <a:r>
              <a:rPr lang="en" sz="1900">
                <a:latin typeface="Arial"/>
                <a:ea typeface="Arial"/>
                <a:cs typeface="Arial"/>
                <a:sym typeface="Arial"/>
              </a:rPr>
              <a:t>Gretchen Germann and Isabella Riffle </a:t>
            </a:r>
            <a:endParaRPr sz="1900">
              <a:latin typeface="Arial"/>
              <a:ea typeface="Arial"/>
              <a:cs typeface="Arial"/>
              <a:sym typeface="Arial"/>
            </a:endParaRPr>
          </a:p>
          <a:p>
            <a:pPr indent="0" lvl="0" marL="0" rtl="0" algn="ctr">
              <a:lnSpc>
                <a:spcPct val="115000"/>
              </a:lnSpc>
              <a:spcBef>
                <a:spcPts val="1600"/>
              </a:spcBef>
              <a:spcAft>
                <a:spcPts val="0"/>
              </a:spcAft>
              <a:buSzPts val="1800"/>
              <a:buNone/>
            </a:pPr>
            <a:r>
              <a:rPr b="1" lang="en" sz="1900">
                <a:latin typeface="Arial"/>
                <a:ea typeface="Arial"/>
                <a:cs typeface="Arial"/>
                <a:sym typeface="Arial"/>
              </a:rPr>
              <a:t>Chapter Name: </a:t>
            </a:r>
            <a:r>
              <a:rPr lang="en" sz="1900">
                <a:latin typeface="Arial"/>
                <a:ea typeface="Arial"/>
                <a:cs typeface="Arial"/>
                <a:sym typeface="Arial"/>
              </a:rPr>
              <a:t>Penta Career Center-ECE</a:t>
            </a:r>
            <a:endParaRPr sz="1900">
              <a:latin typeface="Arial"/>
              <a:ea typeface="Arial"/>
              <a:cs typeface="Arial"/>
              <a:sym typeface="Arial"/>
            </a:endParaRPr>
          </a:p>
          <a:p>
            <a:pPr indent="0" lvl="0" marL="0" rtl="0" algn="ctr">
              <a:lnSpc>
                <a:spcPct val="115000"/>
              </a:lnSpc>
              <a:spcBef>
                <a:spcPts val="1600"/>
              </a:spcBef>
              <a:spcAft>
                <a:spcPts val="0"/>
              </a:spcAft>
              <a:buSzPts val="1800"/>
              <a:buNone/>
            </a:pPr>
            <a:r>
              <a:rPr b="1" lang="en" sz="1900">
                <a:latin typeface="Arial"/>
                <a:ea typeface="Arial"/>
                <a:cs typeface="Arial"/>
                <a:sym typeface="Arial"/>
              </a:rPr>
              <a:t>School: </a:t>
            </a:r>
            <a:r>
              <a:rPr lang="en" sz="1900">
                <a:latin typeface="Arial"/>
                <a:ea typeface="Arial"/>
                <a:cs typeface="Arial"/>
                <a:sym typeface="Arial"/>
              </a:rPr>
              <a:t>Penta Career Center</a:t>
            </a:r>
            <a:endParaRPr sz="1900">
              <a:latin typeface="Arial"/>
              <a:ea typeface="Arial"/>
              <a:cs typeface="Arial"/>
              <a:sym typeface="Arial"/>
            </a:endParaRPr>
          </a:p>
          <a:p>
            <a:pPr indent="0" lvl="0" marL="0" rtl="0" algn="ctr">
              <a:lnSpc>
                <a:spcPct val="115000"/>
              </a:lnSpc>
              <a:spcBef>
                <a:spcPts val="1600"/>
              </a:spcBef>
              <a:spcAft>
                <a:spcPts val="0"/>
              </a:spcAft>
              <a:buSzPts val="1800"/>
              <a:buNone/>
            </a:pPr>
            <a:r>
              <a:rPr b="1" lang="en" sz="1900">
                <a:latin typeface="Arial"/>
                <a:ea typeface="Arial"/>
                <a:cs typeface="Arial"/>
                <a:sym typeface="Arial"/>
              </a:rPr>
              <a:t>City: </a:t>
            </a:r>
            <a:r>
              <a:rPr lang="en" sz="1900">
                <a:latin typeface="Arial"/>
                <a:ea typeface="Arial"/>
                <a:cs typeface="Arial"/>
                <a:sym typeface="Arial"/>
              </a:rPr>
              <a:t>Perrysburg </a:t>
            </a:r>
            <a:endParaRPr sz="1900">
              <a:latin typeface="Arial"/>
              <a:ea typeface="Arial"/>
              <a:cs typeface="Arial"/>
              <a:sym typeface="Arial"/>
            </a:endParaRPr>
          </a:p>
          <a:p>
            <a:pPr indent="0" lvl="0" marL="0" rtl="0" algn="ctr">
              <a:lnSpc>
                <a:spcPct val="115000"/>
              </a:lnSpc>
              <a:spcBef>
                <a:spcPts val="1600"/>
              </a:spcBef>
              <a:spcAft>
                <a:spcPts val="0"/>
              </a:spcAft>
              <a:buSzPts val="1800"/>
              <a:buNone/>
            </a:pPr>
            <a:r>
              <a:rPr b="1" lang="en" sz="1900">
                <a:latin typeface="Arial"/>
                <a:ea typeface="Arial"/>
                <a:cs typeface="Arial"/>
                <a:sym typeface="Arial"/>
              </a:rPr>
              <a:t>Event Name: </a:t>
            </a:r>
            <a:r>
              <a:rPr lang="en" sz="1900">
                <a:latin typeface="Arial"/>
                <a:ea typeface="Arial"/>
                <a:cs typeface="Arial"/>
                <a:sym typeface="Arial"/>
              </a:rPr>
              <a:t>Promote and Publicize </a:t>
            </a:r>
            <a:endParaRPr sz="1900">
              <a:latin typeface="Arial"/>
              <a:ea typeface="Arial"/>
              <a:cs typeface="Arial"/>
              <a:sym typeface="Arial"/>
            </a:endParaRPr>
          </a:p>
          <a:p>
            <a:pPr indent="0" lvl="0" marL="0" rtl="0" algn="ctr">
              <a:lnSpc>
                <a:spcPct val="115000"/>
              </a:lnSpc>
              <a:spcBef>
                <a:spcPts val="1600"/>
              </a:spcBef>
              <a:spcAft>
                <a:spcPts val="1600"/>
              </a:spcAft>
              <a:buSzPts val="1800"/>
              <a:buNone/>
            </a:pPr>
            <a:r>
              <a:rPr b="1" lang="en" sz="1900">
                <a:latin typeface="Arial"/>
                <a:ea typeface="Arial"/>
                <a:cs typeface="Arial"/>
                <a:sym typeface="Arial"/>
              </a:rPr>
              <a:t>Project Title:  </a:t>
            </a:r>
            <a:r>
              <a:rPr lang="en" sz="1900">
                <a:latin typeface="Arial"/>
                <a:ea typeface="Arial"/>
                <a:cs typeface="Arial"/>
                <a:sym typeface="Arial"/>
              </a:rPr>
              <a:t>Finding You within FCCLA</a:t>
            </a:r>
            <a:endParaRPr sz="1900">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0"/>
          </a:schemeClr>
        </a:solidFill>
      </p:bgPr>
    </p:bg>
    <p:spTree>
      <p:nvGrpSpPr>
        <p:cNvPr id="230" name="Shape 230"/>
        <p:cNvGrpSpPr/>
        <p:nvPr/>
      </p:nvGrpSpPr>
      <p:grpSpPr>
        <a:xfrm>
          <a:off x="0" y="0"/>
          <a:ext cx="0" cy="0"/>
          <a:chOff x="0" y="0"/>
          <a:chExt cx="0" cy="0"/>
        </a:xfrm>
      </p:grpSpPr>
      <p:sp>
        <p:nvSpPr>
          <p:cNvPr id="231" name="Google Shape;231;p10"/>
          <p:cNvSpPr/>
          <p:nvPr/>
        </p:nvSpPr>
        <p:spPr>
          <a:xfrm>
            <a:off x="0" y="4175760"/>
            <a:ext cx="2714700" cy="967800"/>
          </a:xfrm>
          <a:prstGeom prst="rtTriangle">
            <a:avLst/>
          </a:prstGeom>
          <a:solidFill>
            <a:srgbClr val="D12532"/>
          </a:solidFill>
          <a:ln cap="flat" cmpd="sng" w="9525">
            <a:solidFill>
              <a:srgbClr val="D12532"/>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2" name="Google Shape;232;p10"/>
          <p:cNvSpPr/>
          <p:nvPr/>
        </p:nvSpPr>
        <p:spPr>
          <a:xfrm rot="10800000">
            <a:off x="6429300" y="-60"/>
            <a:ext cx="2714700" cy="967800"/>
          </a:xfrm>
          <a:prstGeom prst="rtTriangle">
            <a:avLst/>
          </a:prstGeom>
          <a:solidFill>
            <a:srgbClr val="D12532"/>
          </a:solidFill>
          <a:ln cap="flat" cmpd="sng" w="9525">
            <a:solidFill>
              <a:srgbClr val="D12532"/>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3" name="Google Shape;233;p10"/>
          <p:cNvSpPr txBox="1"/>
          <p:nvPr/>
        </p:nvSpPr>
        <p:spPr>
          <a:xfrm>
            <a:off x="2013723" y="1639939"/>
            <a:ext cx="5635200" cy="285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800"/>
              <a:buFont typeface="Arial"/>
              <a:buNone/>
            </a:pPr>
            <a:r>
              <a:rPr b="0" i="0" lang="en" sz="4800" u="none" cap="none" strike="noStrike">
                <a:solidFill>
                  <a:srgbClr val="000000"/>
                </a:solidFill>
                <a:latin typeface="Arial"/>
                <a:ea typeface="Arial"/>
                <a:cs typeface="Arial"/>
                <a:sym typeface="Arial"/>
              </a:rPr>
              <a:t>Promotion Plan Description</a:t>
            </a:r>
            <a:endParaRPr b="0" i="0" sz="5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gbc1842ecc5_2_0"/>
          <p:cNvSpPr/>
          <p:nvPr/>
        </p:nvSpPr>
        <p:spPr>
          <a:xfrm>
            <a:off x="-76850" y="0"/>
            <a:ext cx="9144000" cy="8991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9" name="Google Shape;239;gbc1842ecc5_2_0"/>
          <p:cNvSpPr/>
          <p:nvPr/>
        </p:nvSpPr>
        <p:spPr>
          <a:xfrm rot="-5400000">
            <a:off x="-1687250" y="2334300"/>
            <a:ext cx="4419600" cy="11988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0" name="Google Shape;240;gbc1842ecc5_2_0"/>
          <p:cNvSpPr/>
          <p:nvPr/>
        </p:nvSpPr>
        <p:spPr>
          <a:xfrm rot="5400000">
            <a:off x="159280" y="-236249"/>
            <a:ext cx="1844100" cy="2316600"/>
          </a:xfrm>
          <a:prstGeom prst="rtTriangle">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1" name="Google Shape;241;gbc1842ecc5_2_0"/>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b="1" lang="en" sz="3800">
                <a:latin typeface="Amatic SC"/>
                <a:ea typeface="Amatic SC"/>
                <a:cs typeface="Amatic SC"/>
                <a:sym typeface="Amatic SC"/>
              </a:rPr>
              <a:t>Current year Goal and Objective</a:t>
            </a:r>
            <a:r>
              <a:rPr b="1" lang="en" sz="2600"/>
              <a:t> </a:t>
            </a:r>
            <a:endParaRPr b="1" sz="2600"/>
          </a:p>
        </p:txBody>
      </p:sp>
      <p:sp>
        <p:nvSpPr>
          <p:cNvPr id="242" name="Google Shape;242;gbc1842ecc5_2_0"/>
          <p:cNvSpPr txBox="1"/>
          <p:nvPr>
            <p:ph idx="1" type="body"/>
          </p:nvPr>
        </p:nvSpPr>
        <p:spPr>
          <a:xfrm>
            <a:off x="1121950" y="899100"/>
            <a:ext cx="4038600" cy="42444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t/>
            </a:r>
            <a:endParaRPr sz="1400">
              <a:solidFill>
                <a:srgbClr val="000000"/>
              </a:solidFill>
              <a:latin typeface="Arial"/>
              <a:ea typeface="Arial"/>
              <a:cs typeface="Arial"/>
              <a:sym typeface="Arial"/>
            </a:endParaRPr>
          </a:p>
          <a:p>
            <a:pPr indent="0" lvl="0" marL="0" marR="0" rtl="0" algn="l">
              <a:lnSpc>
                <a:spcPct val="115000"/>
              </a:lnSpc>
              <a:spcBef>
                <a:spcPts val="0"/>
              </a:spcBef>
              <a:spcAft>
                <a:spcPts val="0"/>
              </a:spcAft>
              <a:buNone/>
            </a:pPr>
            <a:r>
              <a:rPr b="1" lang="en" sz="1400">
                <a:solidFill>
                  <a:srgbClr val="000000"/>
                </a:solidFill>
                <a:latin typeface="Arial"/>
                <a:ea typeface="Arial"/>
                <a:cs typeface="Arial"/>
                <a:sym typeface="Arial"/>
              </a:rPr>
              <a:t>Goal</a:t>
            </a:r>
            <a:endParaRPr b="1" sz="1400">
              <a:solidFill>
                <a:srgbClr val="000000"/>
              </a:solidFill>
              <a:latin typeface="Arial"/>
              <a:ea typeface="Arial"/>
              <a:cs typeface="Arial"/>
              <a:sym typeface="Arial"/>
            </a:endParaRPr>
          </a:p>
          <a:p>
            <a:pPr indent="0" lvl="0" marL="0" marR="0" rtl="0" algn="l">
              <a:lnSpc>
                <a:spcPct val="115000"/>
              </a:lnSpc>
              <a:spcBef>
                <a:spcPts val="0"/>
              </a:spcBef>
              <a:spcAft>
                <a:spcPts val="0"/>
              </a:spcAft>
              <a:buNone/>
            </a:pPr>
            <a:r>
              <a:t/>
            </a:r>
            <a:endParaRPr b="1" sz="1400">
              <a:solidFill>
                <a:srgbClr val="000000"/>
              </a:solidFill>
              <a:latin typeface="Arial"/>
              <a:ea typeface="Arial"/>
              <a:cs typeface="Arial"/>
              <a:sym typeface="Arial"/>
            </a:endParaRPr>
          </a:p>
          <a:p>
            <a:pPr indent="-317500" lvl="0" marL="457200" rtl="0" algn="l">
              <a:lnSpc>
                <a:spcPct val="115000"/>
              </a:lnSpc>
              <a:spcBef>
                <a:spcPts val="0"/>
              </a:spcBef>
              <a:spcAft>
                <a:spcPts val="0"/>
              </a:spcAft>
              <a:buClr>
                <a:srgbClr val="000000"/>
              </a:buClr>
              <a:buSzPts val="1400"/>
              <a:buChar char="●"/>
            </a:pPr>
            <a:r>
              <a:rPr lang="en" sz="1200">
                <a:latin typeface="Arial"/>
                <a:ea typeface="Arial"/>
                <a:cs typeface="Arial"/>
                <a:sym typeface="Arial"/>
              </a:rPr>
              <a:t>After identifying our concern we spoke with our mentors and then developed a goal to bring more awareness to FCCLA at Penta Career Center. The purpose of our goal is to inform our lab, school and community of the opportunities presented by FCCLA during the 2020-2021 academic school year.</a:t>
            </a:r>
            <a:endParaRPr sz="1200">
              <a:latin typeface="Arial"/>
              <a:ea typeface="Arial"/>
              <a:cs typeface="Arial"/>
              <a:sym typeface="Arial"/>
            </a:endParaRPr>
          </a:p>
          <a:p>
            <a:pPr indent="0" lvl="0" marL="457200" rtl="0" algn="l">
              <a:lnSpc>
                <a:spcPct val="115000"/>
              </a:lnSpc>
              <a:spcBef>
                <a:spcPts val="0"/>
              </a:spcBef>
              <a:spcAft>
                <a:spcPts val="0"/>
              </a:spcAft>
              <a:buNone/>
            </a:pPr>
            <a:r>
              <a:t/>
            </a:r>
            <a:endParaRPr sz="1200">
              <a:latin typeface="Arial"/>
              <a:ea typeface="Arial"/>
              <a:cs typeface="Arial"/>
              <a:sym typeface="Arial"/>
            </a:endParaRPr>
          </a:p>
        </p:txBody>
      </p:sp>
      <p:sp>
        <p:nvSpPr>
          <p:cNvPr id="243" name="Google Shape;243;gbc1842ecc5_2_0"/>
          <p:cNvSpPr txBox="1"/>
          <p:nvPr>
            <p:ph idx="2" type="body"/>
          </p:nvPr>
        </p:nvSpPr>
        <p:spPr>
          <a:xfrm>
            <a:off x="5160550" y="899100"/>
            <a:ext cx="3948600" cy="4244400"/>
          </a:xfrm>
          <a:prstGeom prst="rect">
            <a:avLst/>
          </a:prstGeom>
          <a:noFill/>
          <a:ln>
            <a:noFill/>
          </a:ln>
        </p:spPr>
        <p:txBody>
          <a:bodyPr anchorCtr="0" anchor="t" bIns="45700" lIns="91425" spcFirstLastPara="1" rIns="91425" wrap="square" tIns="45700">
            <a:noAutofit/>
          </a:bodyPr>
          <a:lstStyle/>
          <a:p>
            <a:pPr indent="0" lvl="0" marL="457200" rtl="0" algn="l">
              <a:lnSpc>
                <a:spcPct val="115000"/>
              </a:lnSpc>
              <a:spcBef>
                <a:spcPts val="0"/>
              </a:spcBef>
              <a:spcAft>
                <a:spcPts val="0"/>
              </a:spcAft>
              <a:buNone/>
            </a:pPr>
            <a:r>
              <a:t/>
            </a:r>
            <a:endParaRPr sz="1200">
              <a:latin typeface="Arial"/>
              <a:ea typeface="Arial"/>
              <a:cs typeface="Arial"/>
              <a:sym typeface="Arial"/>
            </a:endParaRPr>
          </a:p>
          <a:p>
            <a:pPr indent="0" lvl="0" marL="0" rtl="0" algn="l">
              <a:lnSpc>
                <a:spcPct val="115000"/>
              </a:lnSpc>
              <a:spcBef>
                <a:spcPts val="0"/>
              </a:spcBef>
              <a:spcAft>
                <a:spcPts val="0"/>
              </a:spcAft>
              <a:buNone/>
            </a:pPr>
            <a:r>
              <a:rPr b="1" lang="en" sz="1400">
                <a:latin typeface="Arial"/>
                <a:ea typeface="Arial"/>
                <a:cs typeface="Arial"/>
                <a:sym typeface="Arial"/>
              </a:rPr>
              <a:t>Objective</a:t>
            </a:r>
            <a:endParaRPr b="1" sz="1400">
              <a:latin typeface="Arial"/>
              <a:ea typeface="Arial"/>
              <a:cs typeface="Arial"/>
              <a:sym typeface="Arial"/>
            </a:endParaRPr>
          </a:p>
          <a:p>
            <a:pPr indent="0" lvl="0" marL="0" rtl="0" algn="l">
              <a:lnSpc>
                <a:spcPct val="115000"/>
              </a:lnSpc>
              <a:spcBef>
                <a:spcPts val="0"/>
              </a:spcBef>
              <a:spcAft>
                <a:spcPts val="0"/>
              </a:spcAft>
              <a:buNone/>
            </a:pPr>
            <a:r>
              <a:t/>
            </a:r>
            <a:endParaRPr sz="1200">
              <a:latin typeface="Arial"/>
              <a:ea typeface="Arial"/>
              <a:cs typeface="Arial"/>
              <a:sym typeface="Arial"/>
            </a:endParaRPr>
          </a:p>
          <a:p>
            <a:pPr indent="-304800" lvl="0" marL="457200" rtl="0" algn="l">
              <a:lnSpc>
                <a:spcPct val="115000"/>
              </a:lnSpc>
              <a:spcBef>
                <a:spcPts val="0"/>
              </a:spcBef>
              <a:spcAft>
                <a:spcPts val="0"/>
              </a:spcAft>
              <a:buSzPts val="1200"/>
              <a:buChar char="●"/>
            </a:pPr>
            <a:r>
              <a:rPr lang="en" sz="1200">
                <a:latin typeface="Arial"/>
                <a:ea typeface="Arial"/>
                <a:cs typeface="Arial"/>
                <a:sym typeface="Arial"/>
              </a:rPr>
              <a:t>Being a chapter that already has 100% affiliation, our overall goal was to have all of our classmates actively participate in monthly campaign activities to gain a more clear understanding of FCCLA.</a:t>
            </a:r>
            <a:endParaRPr/>
          </a:p>
        </p:txBody>
      </p:sp>
      <p:pic>
        <p:nvPicPr>
          <p:cNvPr id="244" name="Google Shape;244;gbc1842ecc5_2_0"/>
          <p:cNvPicPr preferRelativeResize="0"/>
          <p:nvPr/>
        </p:nvPicPr>
        <p:blipFill rotWithShape="1">
          <a:blip r:embed="rId3">
            <a:alphaModFix/>
          </a:blip>
          <a:srcRect b="30924" l="0" r="0" t="0"/>
          <a:stretch/>
        </p:blipFill>
        <p:spPr>
          <a:xfrm>
            <a:off x="0" y="68574"/>
            <a:ext cx="1198800" cy="752513"/>
          </a:xfrm>
          <a:prstGeom prst="rect">
            <a:avLst/>
          </a:prstGeom>
          <a:noFill/>
          <a:ln>
            <a:noFill/>
          </a:ln>
        </p:spPr>
      </p:pic>
      <p:pic>
        <p:nvPicPr>
          <p:cNvPr id="245" name="Google Shape;245;gbc1842ecc5_2_0"/>
          <p:cNvPicPr preferRelativeResize="0"/>
          <p:nvPr/>
        </p:nvPicPr>
        <p:blipFill>
          <a:blip r:embed="rId4">
            <a:alphaModFix/>
          </a:blip>
          <a:stretch>
            <a:fillRect/>
          </a:stretch>
        </p:blipFill>
        <p:spPr>
          <a:xfrm>
            <a:off x="3301625" y="3146701"/>
            <a:ext cx="3893049" cy="18093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11"/>
          <p:cNvSpPr/>
          <p:nvPr/>
        </p:nvSpPr>
        <p:spPr>
          <a:xfrm>
            <a:off x="-76850" y="0"/>
            <a:ext cx="9144000" cy="8991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1" name="Google Shape;251;p11"/>
          <p:cNvSpPr/>
          <p:nvPr/>
        </p:nvSpPr>
        <p:spPr>
          <a:xfrm rot="-5400000">
            <a:off x="-1687250" y="2334300"/>
            <a:ext cx="4419600" cy="11988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2" name="Google Shape;252;p11"/>
          <p:cNvSpPr/>
          <p:nvPr/>
        </p:nvSpPr>
        <p:spPr>
          <a:xfrm rot="5400000">
            <a:off x="159280" y="-236249"/>
            <a:ext cx="1844100" cy="2316600"/>
          </a:xfrm>
          <a:prstGeom prst="rtTriangle">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3" name="Google Shape;253;p11"/>
          <p:cNvSpPr txBox="1"/>
          <p:nvPr>
            <p:ph type="title"/>
          </p:nvPr>
        </p:nvSpPr>
        <p:spPr>
          <a:xfrm>
            <a:off x="1567775" y="68706"/>
            <a:ext cx="7205100" cy="833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b="1" lang="en" sz="3500">
                <a:latin typeface="Amatic SC"/>
                <a:ea typeface="Amatic SC"/>
                <a:cs typeface="Amatic SC"/>
                <a:sym typeface="Amatic SC"/>
              </a:rPr>
              <a:t>Current year plans</a:t>
            </a:r>
            <a:r>
              <a:rPr b="1" lang="en" sz="2600"/>
              <a:t> </a:t>
            </a:r>
            <a:endParaRPr b="1" sz="2600"/>
          </a:p>
        </p:txBody>
      </p:sp>
      <p:sp>
        <p:nvSpPr>
          <p:cNvPr id="254" name="Google Shape;254;p11"/>
          <p:cNvSpPr txBox="1"/>
          <p:nvPr>
            <p:ph idx="1" type="body"/>
          </p:nvPr>
        </p:nvSpPr>
        <p:spPr>
          <a:xfrm>
            <a:off x="1361875" y="1228801"/>
            <a:ext cx="7205100" cy="1343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sz="1800">
                <a:solidFill>
                  <a:srgbClr val="000000"/>
                </a:solidFill>
                <a:latin typeface="Arial"/>
                <a:ea typeface="Arial"/>
                <a:cs typeface="Arial"/>
                <a:sym typeface="Arial"/>
              </a:rPr>
              <a:t>September:</a:t>
            </a:r>
            <a:endParaRPr>
              <a:solidFill>
                <a:srgbClr val="000000"/>
              </a:solidFill>
            </a:endParaRPr>
          </a:p>
          <a:p>
            <a:pPr indent="-342900" lvl="0" marL="457200" rtl="0" algn="l">
              <a:lnSpc>
                <a:spcPct val="115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The start of our project- How can we promote FCCLA? </a:t>
            </a:r>
            <a:endParaRPr>
              <a:solidFill>
                <a:srgbClr val="000000"/>
              </a:solidFill>
            </a:endParaRPr>
          </a:p>
          <a:p>
            <a:pPr indent="-342900" lvl="0" marL="457200" rtl="0" algn="l">
              <a:lnSpc>
                <a:spcPct val="115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Creation of FCCLA bitmoji classroom which we added to our ECE Unified Classroom class pages. </a:t>
            </a:r>
            <a:endParaRPr sz="1800">
              <a:solidFill>
                <a:srgbClr val="000000"/>
              </a:solidFill>
              <a:latin typeface="Arial"/>
              <a:ea typeface="Arial"/>
              <a:cs typeface="Arial"/>
              <a:sym typeface="Arial"/>
            </a:endParaRPr>
          </a:p>
        </p:txBody>
      </p:sp>
      <p:pic>
        <p:nvPicPr>
          <p:cNvPr descr="How to Set Smart Business Goals for Your Small Business" id="255" name="Google Shape;255;p11"/>
          <p:cNvPicPr preferRelativeResize="0"/>
          <p:nvPr/>
        </p:nvPicPr>
        <p:blipFill rotWithShape="1">
          <a:blip r:embed="rId3">
            <a:alphaModFix/>
          </a:blip>
          <a:srcRect b="0" l="0" r="0" t="0"/>
          <a:stretch/>
        </p:blipFill>
        <p:spPr>
          <a:xfrm>
            <a:off x="2239625" y="2856276"/>
            <a:ext cx="5956800" cy="1916125"/>
          </a:xfrm>
          <a:prstGeom prst="rect">
            <a:avLst/>
          </a:prstGeom>
          <a:noFill/>
          <a:ln>
            <a:noFill/>
          </a:ln>
          <a:effectLst>
            <a:outerShdw blurRad="292100" rotWithShape="0" algn="tl" dir="2700000" dist="139700">
              <a:srgbClr val="333333">
                <a:alpha val="64705"/>
              </a:srgbClr>
            </a:outerShdw>
          </a:effectLst>
        </p:spPr>
      </p:pic>
      <p:pic>
        <p:nvPicPr>
          <p:cNvPr id="256" name="Google Shape;256;p11"/>
          <p:cNvPicPr preferRelativeResize="0"/>
          <p:nvPr/>
        </p:nvPicPr>
        <p:blipFill rotWithShape="1">
          <a:blip r:embed="rId4">
            <a:alphaModFix/>
          </a:blip>
          <a:srcRect b="30924" l="0" r="0" t="0"/>
          <a:stretch/>
        </p:blipFill>
        <p:spPr>
          <a:xfrm>
            <a:off x="0" y="68574"/>
            <a:ext cx="1198800" cy="75251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12"/>
          <p:cNvSpPr/>
          <p:nvPr/>
        </p:nvSpPr>
        <p:spPr>
          <a:xfrm>
            <a:off x="-76850" y="0"/>
            <a:ext cx="9144000" cy="8991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2" name="Google Shape;262;p12"/>
          <p:cNvSpPr/>
          <p:nvPr/>
        </p:nvSpPr>
        <p:spPr>
          <a:xfrm rot="-5400000">
            <a:off x="-1687250" y="2334300"/>
            <a:ext cx="4419600" cy="11988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3" name="Google Shape;263;p12"/>
          <p:cNvSpPr/>
          <p:nvPr/>
        </p:nvSpPr>
        <p:spPr>
          <a:xfrm rot="5400000">
            <a:off x="159280" y="-236249"/>
            <a:ext cx="1844100" cy="2316600"/>
          </a:xfrm>
          <a:prstGeom prst="rtTriangle">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4" name="Google Shape;264;p12"/>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b="1" lang="en" sz="3800">
                <a:latin typeface="Amatic SC"/>
                <a:ea typeface="Amatic SC"/>
                <a:cs typeface="Amatic SC"/>
                <a:sym typeface="Amatic SC"/>
              </a:rPr>
              <a:t>Current year plans</a:t>
            </a:r>
            <a:r>
              <a:rPr b="1" lang="en" sz="2600"/>
              <a:t> </a:t>
            </a:r>
            <a:endParaRPr b="1" sz="2600"/>
          </a:p>
        </p:txBody>
      </p:sp>
      <p:sp>
        <p:nvSpPr>
          <p:cNvPr id="265" name="Google Shape;265;p12"/>
          <p:cNvSpPr txBox="1"/>
          <p:nvPr>
            <p:ph idx="1" type="body"/>
          </p:nvPr>
        </p:nvSpPr>
        <p:spPr>
          <a:xfrm>
            <a:off x="1121950" y="899100"/>
            <a:ext cx="4038600" cy="43413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t/>
            </a:r>
            <a:endParaRPr sz="1400">
              <a:solidFill>
                <a:srgbClr val="000000"/>
              </a:solidFill>
              <a:latin typeface="Arial"/>
              <a:ea typeface="Arial"/>
              <a:cs typeface="Arial"/>
              <a:sym typeface="Arial"/>
            </a:endParaRPr>
          </a:p>
          <a:p>
            <a:pPr indent="0" lvl="0" marL="0" marR="0" rtl="0" algn="l">
              <a:lnSpc>
                <a:spcPct val="115000"/>
              </a:lnSpc>
              <a:spcBef>
                <a:spcPts val="0"/>
              </a:spcBef>
              <a:spcAft>
                <a:spcPts val="0"/>
              </a:spcAft>
              <a:buNone/>
            </a:pPr>
            <a:r>
              <a:t/>
            </a:r>
            <a:endParaRPr b="1" sz="1400">
              <a:solidFill>
                <a:srgbClr val="000000"/>
              </a:solidFill>
              <a:latin typeface="Arial"/>
              <a:ea typeface="Arial"/>
              <a:cs typeface="Arial"/>
              <a:sym typeface="Arial"/>
            </a:endParaRPr>
          </a:p>
          <a:p>
            <a:pPr indent="0" lvl="0" marL="0" marR="0" rtl="0" algn="l">
              <a:lnSpc>
                <a:spcPct val="115000"/>
              </a:lnSpc>
              <a:spcBef>
                <a:spcPts val="0"/>
              </a:spcBef>
              <a:spcAft>
                <a:spcPts val="0"/>
              </a:spcAft>
              <a:buNone/>
            </a:pPr>
            <a:r>
              <a:t/>
            </a:r>
            <a:endParaRPr b="1" sz="1400">
              <a:solidFill>
                <a:srgbClr val="000000"/>
              </a:solidFill>
              <a:latin typeface="Arial"/>
              <a:ea typeface="Arial"/>
              <a:cs typeface="Arial"/>
              <a:sym typeface="Arial"/>
            </a:endParaRPr>
          </a:p>
          <a:p>
            <a:pPr indent="0" lvl="0" marL="0" marR="0" rtl="0" algn="l">
              <a:lnSpc>
                <a:spcPct val="115000"/>
              </a:lnSpc>
              <a:spcBef>
                <a:spcPts val="0"/>
              </a:spcBef>
              <a:spcAft>
                <a:spcPts val="0"/>
              </a:spcAft>
              <a:buNone/>
            </a:pPr>
            <a:r>
              <a:rPr b="1" lang="en" sz="1400">
                <a:solidFill>
                  <a:srgbClr val="000000"/>
                </a:solidFill>
                <a:latin typeface="Arial"/>
                <a:ea typeface="Arial"/>
                <a:cs typeface="Arial"/>
                <a:sym typeface="Arial"/>
              </a:rPr>
              <a:t>October:</a:t>
            </a:r>
            <a:endParaRPr b="1" sz="1400">
              <a:solidFill>
                <a:srgbClr val="000000"/>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Char char="●"/>
            </a:pPr>
            <a:r>
              <a:rPr lang="en" sz="1400">
                <a:solidFill>
                  <a:srgbClr val="000000"/>
                </a:solidFill>
                <a:latin typeface="Arial"/>
                <a:ea typeface="Arial"/>
                <a:cs typeface="Arial"/>
                <a:sym typeface="Arial"/>
              </a:rPr>
              <a:t>Designed and created promotional FCCLA bulletin boards</a:t>
            </a:r>
            <a:endParaRPr sz="1400">
              <a:solidFill>
                <a:srgbClr val="000000"/>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Char char="●"/>
            </a:pPr>
            <a:r>
              <a:rPr lang="en" sz="1400">
                <a:solidFill>
                  <a:srgbClr val="000000"/>
                </a:solidFill>
                <a:latin typeface="Arial"/>
                <a:ea typeface="Arial"/>
                <a:cs typeface="Arial"/>
                <a:sym typeface="Arial"/>
              </a:rPr>
              <a:t>Attended a Tri-State Leadership Conference</a:t>
            </a:r>
            <a:endParaRPr sz="1400">
              <a:solidFill>
                <a:srgbClr val="000000"/>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Char char="●"/>
            </a:pPr>
            <a:r>
              <a:rPr lang="en" sz="1400">
                <a:solidFill>
                  <a:srgbClr val="000000"/>
                </a:solidFill>
                <a:latin typeface="Arial"/>
                <a:ea typeface="Arial"/>
                <a:cs typeface="Arial"/>
                <a:sym typeface="Arial"/>
              </a:rPr>
              <a:t>Created papers for our FCCLA Button Contest</a:t>
            </a:r>
            <a:endParaRPr sz="1400">
              <a:solidFill>
                <a:srgbClr val="000000"/>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Char char="●"/>
            </a:pPr>
            <a:r>
              <a:rPr lang="en" sz="1400">
                <a:solidFill>
                  <a:srgbClr val="000000"/>
                </a:solidFill>
                <a:latin typeface="Arial"/>
                <a:ea typeface="Arial"/>
                <a:cs typeface="Arial"/>
                <a:sym typeface="Arial"/>
              </a:rPr>
              <a:t>Purchased </a:t>
            </a:r>
            <a:r>
              <a:rPr lang="en" sz="1400">
                <a:solidFill>
                  <a:srgbClr val="000000"/>
                </a:solidFill>
                <a:latin typeface="Arial"/>
                <a:ea typeface="Arial"/>
                <a:cs typeface="Arial"/>
                <a:sym typeface="Arial"/>
              </a:rPr>
              <a:t>materials</a:t>
            </a:r>
            <a:r>
              <a:rPr lang="en" sz="1400">
                <a:solidFill>
                  <a:srgbClr val="000000"/>
                </a:solidFill>
                <a:latin typeface="Arial"/>
                <a:ea typeface="Arial"/>
                <a:cs typeface="Arial"/>
                <a:sym typeface="Arial"/>
              </a:rPr>
              <a:t> to make our FCCLA Masks</a:t>
            </a:r>
            <a:endParaRPr sz="1400">
              <a:solidFill>
                <a:srgbClr val="000000"/>
              </a:solidFill>
              <a:latin typeface="Arial"/>
              <a:ea typeface="Arial"/>
              <a:cs typeface="Arial"/>
              <a:sym typeface="Arial"/>
            </a:endParaRPr>
          </a:p>
        </p:txBody>
      </p:sp>
      <p:sp>
        <p:nvSpPr>
          <p:cNvPr id="266" name="Google Shape;266;p12"/>
          <p:cNvSpPr txBox="1"/>
          <p:nvPr>
            <p:ph idx="2" type="body"/>
          </p:nvPr>
        </p:nvSpPr>
        <p:spPr>
          <a:xfrm>
            <a:off x="5160550" y="723900"/>
            <a:ext cx="3825900" cy="4291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b="1" sz="14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b="1" lang="en" sz="1400">
                <a:latin typeface="Arial"/>
                <a:ea typeface="Arial"/>
                <a:cs typeface="Arial"/>
                <a:sym typeface="Arial"/>
              </a:rPr>
              <a:t>November:</a:t>
            </a:r>
            <a:endParaRPr b="1" sz="1400"/>
          </a:p>
          <a:p>
            <a:pPr indent="-317500" lvl="0" marL="457200" rtl="0" algn="l">
              <a:lnSpc>
                <a:spcPct val="115000"/>
              </a:lnSpc>
              <a:spcBef>
                <a:spcPts val="0"/>
              </a:spcBef>
              <a:spcAft>
                <a:spcPts val="0"/>
              </a:spcAft>
              <a:buSzPts val="1400"/>
              <a:buFont typeface="Arial"/>
              <a:buChar char="●"/>
            </a:pPr>
            <a:r>
              <a:rPr lang="en" sz="1400">
                <a:latin typeface="Arial"/>
                <a:ea typeface="Arial"/>
                <a:cs typeface="Arial"/>
                <a:sym typeface="Arial"/>
              </a:rPr>
              <a:t>Made our FCCLA masks with chapter members </a:t>
            </a:r>
            <a:endParaRPr sz="1400"/>
          </a:p>
          <a:p>
            <a:pPr indent="-317500" lvl="0" marL="457200" rtl="0" algn="l">
              <a:lnSpc>
                <a:spcPct val="115000"/>
              </a:lnSpc>
              <a:spcBef>
                <a:spcPts val="0"/>
              </a:spcBef>
              <a:spcAft>
                <a:spcPts val="0"/>
              </a:spcAft>
              <a:buSzPts val="1400"/>
              <a:buFont typeface="Source Code Pro"/>
              <a:buChar char="●"/>
            </a:pPr>
            <a:r>
              <a:rPr lang="en" sz="1400">
                <a:latin typeface="Arial"/>
                <a:ea typeface="Arial"/>
                <a:cs typeface="Arial"/>
                <a:sym typeface="Arial"/>
              </a:rPr>
              <a:t>Had our class create a button design </a:t>
            </a:r>
            <a:endParaRPr sz="1400"/>
          </a:p>
          <a:p>
            <a:pPr indent="-317500" lvl="0" marL="457200" rtl="0" algn="l">
              <a:lnSpc>
                <a:spcPct val="115000"/>
              </a:lnSpc>
              <a:spcBef>
                <a:spcPts val="0"/>
              </a:spcBef>
              <a:spcAft>
                <a:spcPts val="0"/>
              </a:spcAft>
              <a:buSzPts val="1400"/>
              <a:buFont typeface="Source Code Pro"/>
              <a:buChar char="●"/>
            </a:pPr>
            <a:r>
              <a:rPr lang="en" sz="1400">
                <a:latin typeface="Arial"/>
                <a:ea typeface="Arial"/>
                <a:cs typeface="Arial"/>
                <a:sym typeface="Arial"/>
              </a:rPr>
              <a:t>FCCLA week activities</a:t>
            </a:r>
            <a:endParaRPr sz="1400"/>
          </a:p>
          <a:p>
            <a:pPr indent="-317500" lvl="0" marL="457200" rtl="0" algn="l">
              <a:lnSpc>
                <a:spcPct val="115000"/>
              </a:lnSpc>
              <a:spcBef>
                <a:spcPts val="0"/>
              </a:spcBef>
              <a:spcAft>
                <a:spcPts val="0"/>
              </a:spcAft>
              <a:buSzPts val="1400"/>
              <a:buFont typeface="Source Code Pro"/>
              <a:buChar char="●"/>
            </a:pPr>
            <a:r>
              <a:rPr lang="en" sz="1400">
                <a:latin typeface="Arial"/>
                <a:ea typeface="Arial"/>
                <a:cs typeface="Arial"/>
                <a:sym typeface="Arial"/>
              </a:rPr>
              <a:t>Attended an ECE Advisory meeting to talk about and promote FCCLA</a:t>
            </a:r>
            <a:endParaRPr sz="1400">
              <a:latin typeface="Arial"/>
              <a:ea typeface="Arial"/>
              <a:cs typeface="Arial"/>
              <a:sym typeface="Arial"/>
            </a:endParaRPr>
          </a:p>
          <a:p>
            <a:pPr indent="0" lvl="0" marL="0" rtl="0" algn="l">
              <a:lnSpc>
                <a:spcPct val="115000"/>
              </a:lnSpc>
              <a:spcBef>
                <a:spcPts val="0"/>
              </a:spcBef>
              <a:spcAft>
                <a:spcPts val="0"/>
              </a:spcAft>
              <a:buNone/>
            </a:pPr>
            <a:r>
              <a:t/>
            </a:r>
            <a:endParaRPr sz="1400">
              <a:latin typeface="Arial"/>
              <a:ea typeface="Arial"/>
              <a:cs typeface="Arial"/>
              <a:sym typeface="Arial"/>
            </a:endParaRPr>
          </a:p>
          <a:p>
            <a:pPr indent="0" lvl="0" marL="0" rtl="0" algn="l">
              <a:lnSpc>
                <a:spcPct val="115000"/>
              </a:lnSpc>
              <a:spcBef>
                <a:spcPts val="0"/>
              </a:spcBef>
              <a:spcAft>
                <a:spcPts val="0"/>
              </a:spcAft>
              <a:buNone/>
            </a:pPr>
            <a:r>
              <a:rPr b="1" lang="en" sz="1400">
                <a:latin typeface="Arial"/>
                <a:ea typeface="Arial"/>
                <a:cs typeface="Arial"/>
                <a:sym typeface="Arial"/>
              </a:rPr>
              <a:t>December:</a:t>
            </a:r>
            <a:endParaRPr b="1" sz="1400">
              <a:latin typeface="Arial"/>
              <a:ea typeface="Arial"/>
              <a:cs typeface="Arial"/>
              <a:sym typeface="Arial"/>
            </a:endParaRPr>
          </a:p>
          <a:p>
            <a:pPr indent="-317500" lvl="0" marL="457200" rtl="0" algn="l">
              <a:lnSpc>
                <a:spcPct val="115000"/>
              </a:lnSpc>
              <a:spcBef>
                <a:spcPts val="0"/>
              </a:spcBef>
              <a:spcAft>
                <a:spcPts val="0"/>
              </a:spcAft>
              <a:buClr>
                <a:srgbClr val="000000"/>
              </a:buClr>
              <a:buSzPts val="1400"/>
              <a:buFont typeface="Arial"/>
              <a:buChar char="●"/>
            </a:pPr>
            <a:r>
              <a:rPr lang="en" sz="1400">
                <a:latin typeface="Arial"/>
                <a:ea typeface="Arial"/>
                <a:cs typeface="Arial"/>
                <a:sym typeface="Arial"/>
              </a:rPr>
              <a:t>R</a:t>
            </a:r>
            <a:r>
              <a:rPr lang="en" sz="1400">
                <a:solidFill>
                  <a:srgbClr val="000000"/>
                </a:solidFill>
                <a:latin typeface="Arial"/>
                <a:ea typeface="Arial"/>
                <a:cs typeface="Arial"/>
                <a:sym typeface="Arial"/>
              </a:rPr>
              <a:t>an a fo</a:t>
            </a:r>
            <a:r>
              <a:rPr b="0" i="0" lang="en" sz="1400" u="none" cap="none" strike="noStrike">
                <a:solidFill>
                  <a:srgbClr val="000000"/>
                </a:solidFill>
                <a:latin typeface="Arial"/>
                <a:ea typeface="Arial"/>
                <a:cs typeface="Arial"/>
                <a:sym typeface="Arial"/>
              </a:rPr>
              <a:t>od drive for the Penta Pantry </a:t>
            </a:r>
            <a:endParaRPr sz="1400">
              <a:solidFill>
                <a:srgbClr val="000000"/>
              </a:solidFill>
            </a:endParaRPr>
          </a:p>
          <a:p>
            <a:pPr indent="-317500" lvl="0" marL="457200" marR="0" rtl="0" algn="l">
              <a:lnSpc>
                <a:spcPct val="115000"/>
              </a:lnSpc>
              <a:spcBef>
                <a:spcPts val="0"/>
              </a:spcBef>
              <a:spcAft>
                <a:spcPts val="0"/>
              </a:spcAft>
              <a:buClr>
                <a:srgbClr val="000000"/>
              </a:buClr>
              <a:buSzPts val="1400"/>
              <a:buFont typeface="Source Code Pro"/>
              <a:buChar char="●"/>
            </a:pPr>
            <a:r>
              <a:rPr b="0" i="0" lang="en" sz="1400" u="none" cap="none" strike="noStrike">
                <a:solidFill>
                  <a:srgbClr val="000000"/>
                </a:solidFill>
                <a:latin typeface="Arial"/>
                <a:ea typeface="Arial"/>
                <a:cs typeface="Arial"/>
                <a:sym typeface="Arial"/>
              </a:rPr>
              <a:t>ECE FCCLA Christmas </a:t>
            </a:r>
            <a:r>
              <a:rPr lang="en" sz="1400">
                <a:solidFill>
                  <a:srgbClr val="000000"/>
                </a:solidFill>
                <a:latin typeface="Arial"/>
                <a:ea typeface="Arial"/>
                <a:cs typeface="Arial"/>
                <a:sym typeface="Arial"/>
              </a:rPr>
              <a:t>projects</a:t>
            </a:r>
            <a:endParaRPr b="0" i="0" sz="1400" u="none" cap="none" strike="noStrike">
              <a:solidFill>
                <a:srgbClr val="000000"/>
              </a:solidFill>
              <a:latin typeface="Arial"/>
              <a:ea typeface="Arial"/>
              <a:cs typeface="Arial"/>
              <a:sym typeface="Arial"/>
            </a:endParaRPr>
          </a:p>
          <a:p>
            <a:pPr indent="-228600" lvl="0" marL="457200" rtl="0" algn="l">
              <a:lnSpc>
                <a:spcPct val="100000"/>
              </a:lnSpc>
              <a:spcBef>
                <a:spcPts val="560"/>
              </a:spcBef>
              <a:spcAft>
                <a:spcPts val="0"/>
              </a:spcAft>
              <a:buClr>
                <a:schemeClr val="dk1"/>
              </a:buClr>
              <a:buSzPts val="2800"/>
              <a:buNone/>
            </a:pPr>
            <a:r>
              <a:t/>
            </a:r>
            <a:endParaRPr sz="1400"/>
          </a:p>
          <a:p>
            <a:pPr indent="0" lvl="0" marL="50800" rtl="0" algn="l">
              <a:lnSpc>
                <a:spcPct val="100000"/>
              </a:lnSpc>
              <a:spcBef>
                <a:spcPts val="560"/>
              </a:spcBef>
              <a:spcAft>
                <a:spcPts val="0"/>
              </a:spcAft>
              <a:buSzPts val="2800"/>
              <a:buNone/>
            </a:pPr>
            <a:r>
              <a:rPr b="1" lang="en" sz="1400">
                <a:latin typeface="Arial"/>
                <a:ea typeface="Arial"/>
                <a:cs typeface="Arial"/>
                <a:sym typeface="Arial"/>
              </a:rPr>
              <a:t>January: </a:t>
            </a:r>
            <a:endParaRPr b="1" sz="1400">
              <a:latin typeface="Arial"/>
              <a:ea typeface="Arial"/>
              <a:cs typeface="Arial"/>
              <a:sym typeface="Arial"/>
            </a:endParaRPr>
          </a:p>
          <a:p>
            <a:pPr indent="-317500" lvl="0" marL="457200" rtl="0" algn="l">
              <a:lnSpc>
                <a:spcPct val="100000"/>
              </a:lnSpc>
              <a:spcBef>
                <a:spcPts val="560"/>
              </a:spcBef>
              <a:spcAft>
                <a:spcPts val="0"/>
              </a:spcAft>
              <a:buSzPts val="1400"/>
              <a:buFont typeface="Arial"/>
              <a:buChar char="●"/>
            </a:pPr>
            <a:r>
              <a:rPr lang="en" sz="1400">
                <a:latin typeface="Arial"/>
                <a:ea typeface="Arial"/>
                <a:cs typeface="Arial"/>
                <a:sym typeface="Arial"/>
              </a:rPr>
              <a:t>Put Promote and Publicize materials together for competition</a:t>
            </a:r>
            <a:endParaRPr sz="1400">
              <a:latin typeface="Arial"/>
              <a:ea typeface="Arial"/>
              <a:cs typeface="Arial"/>
              <a:sym typeface="Arial"/>
            </a:endParaRPr>
          </a:p>
          <a:p>
            <a:pPr indent="-228600" lvl="0" marL="457200" rtl="0" algn="l">
              <a:lnSpc>
                <a:spcPct val="100000"/>
              </a:lnSpc>
              <a:spcBef>
                <a:spcPts val="560"/>
              </a:spcBef>
              <a:spcAft>
                <a:spcPts val="0"/>
              </a:spcAft>
              <a:buClr>
                <a:schemeClr val="dk1"/>
              </a:buClr>
              <a:buSzPts val="2800"/>
              <a:buNone/>
            </a:pPr>
            <a:r>
              <a:t/>
            </a:r>
            <a:endParaRPr sz="1400">
              <a:latin typeface="Arial"/>
              <a:ea typeface="Arial"/>
              <a:cs typeface="Arial"/>
              <a:sym typeface="Arial"/>
            </a:endParaRPr>
          </a:p>
          <a:p>
            <a:pPr indent="-228600" lvl="0" marL="457200" rtl="0" algn="l">
              <a:lnSpc>
                <a:spcPct val="100000"/>
              </a:lnSpc>
              <a:spcBef>
                <a:spcPts val="560"/>
              </a:spcBef>
              <a:spcAft>
                <a:spcPts val="0"/>
              </a:spcAft>
              <a:buClr>
                <a:schemeClr val="dk1"/>
              </a:buClr>
              <a:buSzPts val="2800"/>
              <a:buNone/>
            </a:pPr>
            <a:r>
              <a:t/>
            </a:r>
            <a:endParaRPr sz="1600"/>
          </a:p>
        </p:txBody>
      </p:sp>
      <p:pic>
        <p:nvPicPr>
          <p:cNvPr id="267" name="Google Shape;267;p12"/>
          <p:cNvPicPr preferRelativeResize="0"/>
          <p:nvPr/>
        </p:nvPicPr>
        <p:blipFill rotWithShape="1">
          <a:blip r:embed="rId3">
            <a:alphaModFix/>
          </a:blip>
          <a:srcRect b="30924" l="0" r="0" t="0"/>
          <a:stretch/>
        </p:blipFill>
        <p:spPr>
          <a:xfrm>
            <a:off x="0" y="68574"/>
            <a:ext cx="1198800" cy="75251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0"/>
          </a:schemeClr>
        </a:solidFill>
      </p:bgPr>
    </p:bg>
    <p:spTree>
      <p:nvGrpSpPr>
        <p:cNvPr id="271" name="Shape 271"/>
        <p:cNvGrpSpPr/>
        <p:nvPr/>
      </p:nvGrpSpPr>
      <p:grpSpPr>
        <a:xfrm>
          <a:off x="0" y="0"/>
          <a:ext cx="0" cy="0"/>
          <a:chOff x="0" y="0"/>
          <a:chExt cx="0" cy="0"/>
        </a:xfrm>
      </p:grpSpPr>
      <p:sp>
        <p:nvSpPr>
          <p:cNvPr id="272" name="Google Shape;272;p13"/>
          <p:cNvSpPr/>
          <p:nvPr/>
        </p:nvSpPr>
        <p:spPr>
          <a:xfrm>
            <a:off x="0" y="4175760"/>
            <a:ext cx="2714700" cy="967800"/>
          </a:xfrm>
          <a:prstGeom prst="rtTriangle">
            <a:avLst/>
          </a:prstGeom>
          <a:solidFill>
            <a:srgbClr val="D12532"/>
          </a:solidFill>
          <a:ln cap="flat" cmpd="sng" w="9525">
            <a:solidFill>
              <a:srgbClr val="D12532"/>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3" name="Google Shape;273;p13"/>
          <p:cNvSpPr/>
          <p:nvPr/>
        </p:nvSpPr>
        <p:spPr>
          <a:xfrm rot="10800000">
            <a:off x="6429300" y="-60"/>
            <a:ext cx="2714700" cy="967800"/>
          </a:xfrm>
          <a:prstGeom prst="rtTriangle">
            <a:avLst/>
          </a:prstGeom>
          <a:solidFill>
            <a:srgbClr val="D12532"/>
          </a:solidFill>
          <a:ln cap="flat" cmpd="sng" w="9525">
            <a:solidFill>
              <a:srgbClr val="D12532"/>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4" name="Google Shape;274;p13"/>
          <p:cNvSpPr txBox="1"/>
          <p:nvPr/>
        </p:nvSpPr>
        <p:spPr>
          <a:xfrm>
            <a:off x="1924718" y="1471694"/>
            <a:ext cx="5635200" cy="285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800"/>
              <a:buFont typeface="Arial"/>
              <a:buNone/>
            </a:pPr>
            <a:r>
              <a:rPr b="0" i="0" lang="en" sz="4800" u="none" cap="none" strike="noStrike">
                <a:solidFill>
                  <a:srgbClr val="000000"/>
                </a:solidFill>
                <a:latin typeface="Arial"/>
                <a:ea typeface="Arial"/>
                <a:cs typeface="Arial"/>
                <a:sym typeface="Arial"/>
              </a:rPr>
              <a:t>Evidence of Campaign</a:t>
            </a:r>
            <a:endParaRPr b="0" i="0" sz="5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14"/>
          <p:cNvSpPr/>
          <p:nvPr/>
        </p:nvSpPr>
        <p:spPr>
          <a:xfrm>
            <a:off x="-76850" y="0"/>
            <a:ext cx="9144000" cy="8991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0" name="Google Shape;280;p14"/>
          <p:cNvSpPr/>
          <p:nvPr/>
        </p:nvSpPr>
        <p:spPr>
          <a:xfrm rot="-5400000">
            <a:off x="-1687375" y="2334300"/>
            <a:ext cx="4419600" cy="11988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1" name="Google Shape;281;p14"/>
          <p:cNvSpPr/>
          <p:nvPr/>
        </p:nvSpPr>
        <p:spPr>
          <a:xfrm rot="5400000">
            <a:off x="159280" y="-236249"/>
            <a:ext cx="1844100" cy="2316600"/>
          </a:xfrm>
          <a:prstGeom prst="rtTriangle">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2" name="Google Shape;282;p14"/>
          <p:cNvSpPr txBox="1"/>
          <p:nvPr>
            <p:ph type="title"/>
          </p:nvPr>
        </p:nvSpPr>
        <p:spPr>
          <a:xfrm>
            <a:off x="1579225" y="56944"/>
            <a:ext cx="7205100" cy="833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b="1" lang="en" sz="3400">
                <a:latin typeface="Amatic SC"/>
                <a:ea typeface="Amatic SC"/>
                <a:cs typeface="Amatic SC"/>
                <a:sym typeface="Amatic SC"/>
              </a:rPr>
              <a:t>Fccla awareness throughout our school community  </a:t>
            </a:r>
            <a:endParaRPr b="1" sz="3400">
              <a:latin typeface="Amatic SC"/>
              <a:ea typeface="Amatic SC"/>
              <a:cs typeface="Amatic SC"/>
              <a:sym typeface="Amatic SC"/>
            </a:endParaRPr>
          </a:p>
        </p:txBody>
      </p:sp>
      <p:sp>
        <p:nvSpPr>
          <p:cNvPr id="283" name="Google Shape;283;p14"/>
          <p:cNvSpPr txBox="1"/>
          <p:nvPr/>
        </p:nvSpPr>
        <p:spPr>
          <a:xfrm>
            <a:off x="5683701" y="3810050"/>
            <a:ext cx="3165300" cy="800100"/>
          </a:xfrm>
          <a:prstGeom prst="rect">
            <a:avLst/>
          </a:prstGeom>
          <a:noFill/>
          <a:ln>
            <a:noFill/>
          </a:ln>
        </p:spPr>
        <p:txBody>
          <a:bodyPr anchorCtr="0" anchor="t" bIns="45700" lIns="91425" spcFirstLastPara="1" rIns="91425" wrap="square" tIns="45700">
            <a:spAutoFit/>
          </a:bodyPr>
          <a:lstStyle/>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14"/>
          <p:cNvSpPr txBox="1"/>
          <p:nvPr/>
        </p:nvSpPr>
        <p:spPr>
          <a:xfrm>
            <a:off x="2986250" y="3931800"/>
            <a:ext cx="5672700" cy="800100"/>
          </a:xfrm>
          <a:prstGeom prst="rect">
            <a:avLst/>
          </a:prstGeom>
          <a:noFill/>
          <a:ln>
            <a:noFill/>
          </a:ln>
        </p:spPr>
        <p:txBody>
          <a:bodyPr anchorCtr="0" anchor="t" bIns="45700" lIns="91425" spcFirstLastPara="1" rIns="91425" wrap="square" tIns="45700">
            <a:spAutoFit/>
          </a:bodyPr>
          <a:lstStyle/>
          <a:p>
            <a:pPr indent="0" lvl="0" marL="457200" marR="0" rtl="0" algn="l">
              <a:lnSpc>
                <a:spcPct val="100000"/>
              </a:lnSpc>
              <a:spcBef>
                <a:spcPts val="0"/>
              </a:spcBef>
              <a:spcAft>
                <a:spcPts val="0"/>
              </a:spcAft>
              <a:buNone/>
            </a:pPr>
            <a:r>
              <a:rPr b="0" i="0" lang="en" sz="1600" u="none" cap="none" strike="noStrike">
                <a:solidFill>
                  <a:srgbClr val="000000"/>
                </a:solidFill>
                <a:latin typeface="Arial"/>
                <a:ea typeface="Arial"/>
                <a:cs typeface="Arial"/>
                <a:sym typeface="Arial"/>
              </a:rPr>
              <a:t>Bitmoji for Powerschool Unified Classroom </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Graphical user interface, website&#10;&#10;Description automatically generated" id="285" name="Google Shape;285;p14"/>
          <p:cNvPicPr preferRelativeResize="0"/>
          <p:nvPr/>
        </p:nvPicPr>
        <p:blipFill rotWithShape="1">
          <a:blip r:embed="rId3">
            <a:alphaModFix/>
          </a:blip>
          <a:srcRect b="10338" l="0" r="839" t="12058"/>
          <a:stretch/>
        </p:blipFill>
        <p:spPr>
          <a:xfrm>
            <a:off x="2723553" y="995678"/>
            <a:ext cx="5094376" cy="2839550"/>
          </a:xfrm>
          <a:prstGeom prst="rect">
            <a:avLst/>
          </a:prstGeom>
          <a:noFill/>
          <a:ln>
            <a:noFill/>
          </a:ln>
          <a:effectLst>
            <a:outerShdw blurRad="292100" rotWithShape="0" algn="tl" dir="2700000" dist="139700">
              <a:srgbClr val="333333">
                <a:alpha val="64705"/>
              </a:srgbClr>
            </a:outerShdw>
          </a:effectLst>
        </p:spPr>
      </p:pic>
      <p:pic>
        <p:nvPicPr>
          <p:cNvPr id="286" name="Google Shape;286;p14"/>
          <p:cNvPicPr preferRelativeResize="0"/>
          <p:nvPr/>
        </p:nvPicPr>
        <p:blipFill rotWithShape="1">
          <a:blip r:embed="rId4">
            <a:alphaModFix/>
          </a:blip>
          <a:srcRect b="30924" l="0" r="0" t="0"/>
          <a:stretch/>
        </p:blipFill>
        <p:spPr>
          <a:xfrm>
            <a:off x="0" y="68574"/>
            <a:ext cx="1198800" cy="752513"/>
          </a:xfrm>
          <a:prstGeom prst="rect">
            <a:avLst/>
          </a:prstGeom>
          <a:noFill/>
          <a:ln>
            <a:noFill/>
          </a:ln>
        </p:spPr>
      </p:pic>
      <p:sp>
        <p:nvSpPr>
          <p:cNvPr id="287" name="Google Shape;287;p14"/>
          <p:cNvSpPr txBox="1"/>
          <p:nvPr/>
        </p:nvSpPr>
        <p:spPr>
          <a:xfrm>
            <a:off x="3267050" y="4221125"/>
            <a:ext cx="39063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hlinkClick r:id="rId5"/>
              </a:rPr>
              <a:t>https://docs.google.com/presentation/d/1q_O5xqU9qIy6nWoCxhIatq7kQz59AsOZW3Gof2n5YHM/edit#slide=id.g9a8c7dd1dd_0_0</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15"/>
          <p:cNvSpPr/>
          <p:nvPr/>
        </p:nvSpPr>
        <p:spPr>
          <a:xfrm>
            <a:off x="-76850" y="0"/>
            <a:ext cx="9144000" cy="8991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3" name="Google Shape;293;p15"/>
          <p:cNvSpPr/>
          <p:nvPr/>
        </p:nvSpPr>
        <p:spPr>
          <a:xfrm rot="-5400000">
            <a:off x="-1687250" y="2334300"/>
            <a:ext cx="4419600" cy="11988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4" name="Google Shape;294;p15"/>
          <p:cNvSpPr/>
          <p:nvPr/>
        </p:nvSpPr>
        <p:spPr>
          <a:xfrm rot="5400000">
            <a:off x="159280" y="-236249"/>
            <a:ext cx="1844100" cy="2316600"/>
          </a:xfrm>
          <a:prstGeom prst="rtTriangle">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5" name="Google Shape;295;p15"/>
          <p:cNvSpPr txBox="1"/>
          <p:nvPr>
            <p:ph type="title"/>
          </p:nvPr>
        </p:nvSpPr>
        <p:spPr>
          <a:xfrm>
            <a:off x="3352772" y="4117974"/>
            <a:ext cx="3894900" cy="833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b="1" lang="en" sz="2000">
                <a:latin typeface="Arial"/>
                <a:ea typeface="Arial"/>
                <a:cs typeface="Arial"/>
                <a:sym typeface="Arial"/>
              </a:rPr>
              <a:t>Bulletin Boards </a:t>
            </a:r>
            <a:endParaRPr b="1" sz="2000">
              <a:latin typeface="Arial"/>
              <a:ea typeface="Arial"/>
              <a:cs typeface="Arial"/>
              <a:sym typeface="Arial"/>
            </a:endParaRPr>
          </a:p>
        </p:txBody>
      </p:sp>
      <p:pic>
        <p:nvPicPr>
          <p:cNvPr id="296" name="Google Shape;296;p15"/>
          <p:cNvPicPr preferRelativeResize="0"/>
          <p:nvPr/>
        </p:nvPicPr>
        <p:blipFill rotWithShape="1">
          <a:blip r:embed="rId3">
            <a:alphaModFix/>
          </a:blip>
          <a:srcRect b="0" l="0" r="0" t="0"/>
          <a:stretch/>
        </p:blipFill>
        <p:spPr>
          <a:xfrm>
            <a:off x="1249300" y="1237175"/>
            <a:ext cx="3979756" cy="2590373"/>
          </a:xfrm>
          <a:prstGeom prst="rect">
            <a:avLst/>
          </a:prstGeom>
          <a:noFill/>
          <a:ln>
            <a:noFill/>
          </a:ln>
          <a:effectLst>
            <a:outerShdw blurRad="292100" rotWithShape="0" algn="tl" dir="2700000" dist="139700">
              <a:srgbClr val="333333">
                <a:alpha val="64705"/>
              </a:srgbClr>
            </a:outerShdw>
          </a:effectLst>
        </p:spPr>
      </p:pic>
      <p:sp>
        <p:nvSpPr>
          <p:cNvPr id="297" name="Google Shape;297;p15"/>
          <p:cNvSpPr txBox="1"/>
          <p:nvPr>
            <p:ph type="title"/>
          </p:nvPr>
        </p:nvSpPr>
        <p:spPr>
          <a:xfrm>
            <a:off x="1731625" y="209344"/>
            <a:ext cx="7205100" cy="833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b="1" lang="en" sz="3300">
                <a:latin typeface="Amatic SC"/>
                <a:ea typeface="Amatic SC"/>
                <a:cs typeface="Amatic SC"/>
                <a:sym typeface="Amatic SC"/>
              </a:rPr>
              <a:t>Publicity about Chapter Events</a:t>
            </a:r>
            <a:endParaRPr b="1" sz="3300">
              <a:latin typeface="Amatic SC"/>
              <a:ea typeface="Amatic SC"/>
              <a:cs typeface="Amatic SC"/>
              <a:sym typeface="Amatic SC"/>
            </a:endParaRPr>
          </a:p>
        </p:txBody>
      </p:sp>
      <p:pic>
        <p:nvPicPr>
          <p:cNvPr id="298" name="Google Shape;298;p15"/>
          <p:cNvPicPr preferRelativeResize="0"/>
          <p:nvPr/>
        </p:nvPicPr>
        <p:blipFill rotWithShape="1">
          <a:blip r:embed="rId4">
            <a:alphaModFix/>
          </a:blip>
          <a:srcRect b="0" l="0" r="0" t="0"/>
          <a:stretch/>
        </p:blipFill>
        <p:spPr>
          <a:xfrm>
            <a:off x="5356400" y="1237175"/>
            <a:ext cx="3659325" cy="2590383"/>
          </a:xfrm>
          <a:prstGeom prst="rect">
            <a:avLst/>
          </a:prstGeom>
          <a:noFill/>
          <a:ln>
            <a:noFill/>
          </a:ln>
          <a:effectLst>
            <a:outerShdw blurRad="292100" rotWithShape="0" algn="tl" dir="2700000" dist="139700">
              <a:srgbClr val="333333">
                <a:alpha val="64705"/>
              </a:srgbClr>
            </a:outerShdw>
          </a:effectLst>
        </p:spPr>
      </p:pic>
      <p:pic>
        <p:nvPicPr>
          <p:cNvPr id="299" name="Google Shape;299;p15"/>
          <p:cNvPicPr preferRelativeResize="0"/>
          <p:nvPr/>
        </p:nvPicPr>
        <p:blipFill rotWithShape="1">
          <a:blip r:embed="rId5">
            <a:alphaModFix/>
          </a:blip>
          <a:srcRect b="30924" l="0" r="0" t="0"/>
          <a:stretch/>
        </p:blipFill>
        <p:spPr>
          <a:xfrm>
            <a:off x="0" y="68574"/>
            <a:ext cx="1198800" cy="75251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gbc1842ecc5_2_73"/>
          <p:cNvSpPr/>
          <p:nvPr/>
        </p:nvSpPr>
        <p:spPr>
          <a:xfrm>
            <a:off x="-76850" y="0"/>
            <a:ext cx="9144000" cy="8991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5" name="Google Shape;305;gbc1842ecc5_2_73"/>
          <p:cNvSpPr/>
          <p:nvPr/>
        </p:nvSpPr>
        <p:spPr>
          <a:xfrm rot="-5400000">
            <a:off x="-1687250" y="2334300"/>
            <a:ext cx="4419600" cy="11988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6" name="Google Shape;306;gbc1842ecc5_2_73"/>
          <p:cNvSpPr/>
          <p:nvPr/>
        </p:nvSpPr>
        <p:spPr>
          <a:xfrm rot="5400000">
            <a:off x="159280" y="-236249"/>
            <a:ext cx="1844100" cy="2316600"/>
          </a:xfrm>
          <a:prstGeom prst="rtTriangle">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7" name="Google Shape;307;gbc1842ecc5_2_73"/>
          <p:cNvSpPr txBox="1"/>
          <p:nvPr>
            <p:ph type="title"/>
          </p:nvPr>
        </p:nvSpPr>
        <p:spPr>
          <a:xfrm>
            <a:off x="3217526" y="3911625"/>
            <a:ext cx="4947300" cy="833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 sz="2000">
                <a:latin typeface="Arial"/>
                <a:ea typeface="Arial"/>
                <a:cs typeface="Arial"/>
                <a:sym typeface="Arial"/>
              </a:rPr>
              <a:t> Buttons and Christmas Projects</a:t>
            </a:r>
            <a:endParaRPr b="1" sz="2000">
              <a:latin typeface="Arial"/>
              <a:ea typeface="Arial"/>
              <a:cs typeface="Arial"/>
              <a:sym typeface="Arial"/>
            </a:endParaRPr>
          </a:p>
        </p:txBody>
      </p:sp>
      <p:pic>
        <p:nvPicPr>
          <p:cNvPr id="308" name="Google Shape;308;gbc1842ecc5_2_73"/>
          <p:cNvPicPr preferRelativeResize="0"/>
          <p:nvPr/>
        </p:nvPicPr>
        <p:blipFill rotWithShape="1">
          <a:blip r:embed="rId3">
            <a:alphaModFix/>
          </a:blip>
          <a:srcRect b="0" l="12164" r="19761" t="0"/>
          <a:stretch/>
        </p:blipFill>
        <p:spPr>
          <a:xfrm rot="-5400000">
            <a:off x="1760426" y="585049"/>
            <a:ext cx="2552625" cy="3605977"/>
          </a:xfrm>
          <a:prstGeom prst="rect">
            <a:avLst/>
          </a:prstGeom>
          <a:noFill/>
          <a:ln>
            <a:noFill/>
          </a:ln>
          <a:effectLst>
            <a:outerShdw blurRad="292100" rotWithShape="0" algn="tl" dir="2700000" dist="139700">
              <a:srgbClr val="333333">
                <a:alpha val="64709"/>
              </a:srgbClr>
            </a:outerShdw>
          </a:effectLst>
        </p:spPr>
      </p:pic>
      <p:sp>
        <p:nvSpPr>
          <p:cNvPr id="309" name="Google Shape;309;gbc1842ecc5_2_73"/>
          <p:cNvSpPr txBox="1"/>
          <p:nvPr>
            <p:ph type="title"/>
          </p:nvPr>
        </p:nvSpPr>
        <p:spPr>
          <a:xfrm>
            <a:off x="1731625" y="209344"/>
            <a:ext cx="7205100" cy="833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b="1" lang="en" sz="3300">
                <a:latin typeface="Amatic SC"/>
                <a:ea typeface="Amatic SC"/>
                <a:cs typeface="Amatic SC"/>
                <a:sym typeface="Amatic SC"/>
              </a:rPr>
              <a:t>Publicity about Chapter Events</a:t>
            </a:r>
            <a:endParaRPr b="1" sz="3300">
              <a:latin typeface="Amatic SC"/>
              <a:ea typeface="Amatic SC"/>
              <a:cs typeface="Amatic SC"/>
              <a:sym typeface="Amatic SC"/>
            </a:endParaRPr>
          </a:p>
        </p:txBody>
      </p:sp>
      <p:pic>
        <p:nvPicPr>
          <p:cNvPr id="310" name="Google Shape;310;gbc1842ecc5_2_73"/>
          <p:cNvPicPr preferRelativeResize="0"/>
          <p:nvPr/>
        </p:nvPicPr>
        <p:blipFill rotWithShape="1">
          <a:blip r:embed="rId4">
            <a:alphaModFix/>
          </a:blip>
          <a:srcRect b="30924" l="0" r="0" t="0"/>
          <a:stretch/>
        </p:blipFill>
        <p:spPr>
          <a:xfrm>
            <a:off x="0" y="68574"/>
            <a:ext cx="1198800" cy="752513"/>
          </a:xfrm>
          <a:prstGeom prst="rect">
            <a:avLst/>
          </a:prstGeom>
          <a:noFill/>
          <a:ln>
            <a:noFill/>
          </a:ln>
        </p:spPr>
      </p:pic>
      <p:pic>
        <p:nvPicPr>
          <p:cNvPr id="311" name="Google Shape;311;gbc1842ecc5_2_73"/>
          <p:cNvPicPr preferRelativeResize="0"/>
          <p:nvPr/>
        </p:nvPicPr>
        <p:blipFill>
          <a:blip r:embed="rId5">
            <a:alphaModFix/>
          </a:blip>
          <a:stretch>
            <a:fillRect/>
          </a:stretch>
        </p:blipFill>
        <p:spPr>
          <a:xfrm>
            <a:off x="5339767" y="1111725"/>
            <a:ext cx="3529535" cy="26471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gbada6ccea1_1_0"/>
          <p:cNvSpPr/>
          <p:nvPr/>
        </p:nvSpPr>
        <p:spPr>
          <a:xfrm>
            <a:off x="-76850" y="0"/>
            <a:ext cx="9144000" cy="8991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7" name="Google Shape;317;gbada6ccea1_1_0"/>
          <p:cNvSpPr/>
          <p:nvPr/>
        </p:nvSpPr>
        <p:spPr>
          <a:xfrm rot="-5400000">
            <a:off x="-1687250" y="2334300"/>
            <a:ext cx="4419600" cy="11988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8" name="Google Shape;318;gbada6ccea1_1_0"/>
          <p:cNvSpPr/>
          <p:nvPr/>
        </p:nvSpPr>
        <p:spPr>
          <a:xfrm rot="5400000">
            <a:off x="159280" y="-236249"/>
            <a:ext cx="1844100" cy="2316600"/>
          </a:xfrm>
          <a:prstGeom prst="rtTriangle">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19" name="Google Shape;319;gbada6ccea1_1_0"/>
          <p:cNvPicPr preferRelativeResize="0"/>
          <p:nvPr/>
        </p:nvPicPr>
        <p:blipFill rotWithShape="1">
          <a:blip r:embed="rId3">
            <a:alphaModFix/>
          </a:blip>
          <a:srcRect b="0" l="0" r="0" t="0"/>
          <a:stretch/>
        </p:blipFill>
        <p:spPr>
          <a:xfrm>
            <a:off x="2" y="68581"/>
            <a:ext cx="917720" cy="833958"/>
          </a:xfrm>
          <a:prstGeom prst="rect">
            <a:avLst/>
          </a:prstGeom>
          <a:noFill/>
          <a:ln>
            <a:noFill/>
          </a:ln>
        </p:spPr>
      </p:pic>
      <p:sp>
        <p:nvSpPr>
          <p:cNvPr id="320" name="Google Shape;320;gbada6ccea1_1_0"/>
          <p:cNvSpPr txBox="1"/>
          <p:nvPr>
            <p:ph type="title"/>
          </p:nvPr>
        </p:nvSpPr>
        <p:spPr>
          <a:xfrm>
            <a:off x="1579225" y="56944"/>
            <a:ext cx="7205100" cy="833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b="1" lang="en" sz="3400">
                <a:latin typeface="Amatic SC"/>
                <a:ea typeface="Amatic SC"/>
                <a:cs typeface="Amatic SC"/>
                <a:sym typeface="Amatic SC"/>
              </a:rPr>
              <a:t>FCCLA Week</a:t>
            </a:r>
            <a:endParaRPr b="1" sz="3400">
              <a:latin typeface="Amatic SC"/>
              <a:ea typeface="Amatic SC"/>
              <a:cs typeface="Amatic SC"/>
              <a:sym typeface="Amatic SC"/>
            </a:endParaRPr>
          </a:p>
        </p:txBody>
      </p:sp>
      <p:pic>
        <p:nvPicPr>
          <p:cNvPr id="321" name="Google Shape;321;gbada6ccea1_1_0"/>
          <p:cNvPicPr preferRelativeResize="0"/>
          <p:nvPr/>
        </p:nvPicPr>
        <p:blipFill rotWithShape="1">
          <a:blip r:embed="rId4">
            <a:alphaModFix/>
          </a:blip>
          <a:srcRect b="22417" l="0" r="0" t="9046"/>
          <a:stretch/>
        </p:blipFill>
        <p:spPr>
          <a:xfrm>
            <a:off x="1429623" y="1043200"/>
            <a:ext cx="1739175" cy="1220777"/>
          </a:xfrm>
          <a:prstGeom prst="rect">
            <a:avLst/>
          </a:prstGeom>
          <a:noFill/>
          <a:ln>
            <a:noFill/>
          </a:ln>
        </p:spPr>
      </p:pic>
      <p:pic>
        <p:nvPicPr>
          <p:cNvPr id="322" name="Google Shape;322;gbada6ccea1_1_0"/>
          <p:cNvPicPr preferRelativeResize="0"/>
          <p:nvPr/>
        </p:nvPicPr>
        <p:blipFill rotWithShape="1">
          <a:blip r:embed="rId5">
            <a:alphaModFix/>
          </a:blip>
          <a:srcRect b="0" l="0" r="0" t="19021"/>
          <a:stretch/>
        </p:blipFill>
        <p:spPr>
          <a:xfrm>
            <a:off x="7037550" y="1000700"/>
            <a:ext cx="1739175" cy="1220777"/>
          </a:xfrm>
          <a:prstGeom prst="rect">
            <a:avLst/>
          </a:prstGeom>
          <a:noFill/>
          <a:ln>
            <a:noFill/>
          </a:ln>
        </p:spPr>
      </p:pic>
      <p:pic>
        <p:nvPicPr>
          <p:cNvPr id="323" name="Google Shape;323;gbada6ccea1_1_0"/>
          <p:cNvPicPr preferRelativeResize="0"/>
          <p:nvPr/>
        </p:nvPicPr>
        <p:blipFill>
          <a:blip r:embed="rId6">
            <a:alphaModFix/>
          </a:blip>
          <a:stretch>
            <a:fillRect/>
          </a:stretch>
        </p:blipFill>
        <p:spPr>
          <a:xfrm>
            <a:off x="5956900" y="3747125"/>
            <a:ext cx="1212898" cy="1396372"/>
          </a:xfrm>
          <a:prstGeom prst="rect">
            <a:avLst/>
          </a:prstGeom>
          <a:noFill/>
          <a:ln>
            <a:noFill/>
          </a:ln>
        </p:spPr>
      </p:pic>
      <p:pic>
        <p:nvPicPr>
          <p:cNvPr id="324" name="Google Shape;324;gbada6ccea1_1_0"/>
          <p:cNvPicPr preferRelativeResize="0"/>
          <p:nvPr/>
        </p:nvPicPr>
        <p:blipFill>
          <a:blip r:embed="rId7">
            <a:alphaModFix/>
          </a:blip>
          <a:stretch>
            <a:fillRect/>
          </a:stretch>
        </p:blipFill>
        <p:spPr>
          <a:xfrm>
            <a:off x="3168795" y="3702623"/>
            <a:ext cx="1080657" cy="1440876"/>
          </a:xfrm>
          <a:prstGeom prst="rect">
            <a:avLst/>
          </a:prstGeom>
          <a:noFill/>
          <a:ln>
            <a:noFill/>
          </a:ln>
        </p:spPr>
      </p:pic>
      <p:pic>
        <p:nvPicPr>
          <p:cNvPr id="325" name="Google Shape;325;gbada6ccea1_1_0"/>
          <p:cNvPicPr preferRelativeResize="0"/>
          <p:nvPr/>
        </p:nvPicPr>
        <p:blipFill>
          <a:blip r:embed="rId8">
            <a:alphaModFix/>
          </a:blip>
          <a:stretch>
            <a:fillRect/>
          </a:stretch>
        </p:blipFill>
        <p:spPr>
          <a:xfrm>
            <a:off x="3168788" y="890638"/>
            <a:ext cx="1080663" cy="1440876"/>
          </a:xfrm>
          <a:prstGeom prst="rect">
            <a:avLst/>
          </a:prstGeom>
          <a:noFill/>
          <a:ln>
            <a:noFill/>
          </a:ln>
        </p:spPr>
      </p:pic>
      <p:pic>
        <p:nvPicPr>
          <p:cNvPr id="326" name="Google Shape;326;gbada6ccea1_1_0"/>
          <p:cNvPicPr preferRelativeResize="0"/>
          <p:nvPr/>
        </p:nvPicPr>
        <p:blipFill>
          <a:blip r:embed="rId9">
            <a:alphaModFix/>
          </a:blip>
          <a:stretch>
            <a:fillRect/>
          </a:stretch>
        </p:blipFill>
        <p:spPr>
          <a:xfrm>
            <a:off x="5956901" y="890663"/>
            <a:ext cx="1080651" cy="1440852"/>
          </a:xfrm>
          <a:prstGeom prst="rect">
            <a:avLst/>
          </a:prstGeom>
          <a:noFill/>
          <a:ln>
            <a:noFill/>
          </a:ln>
        </p:spPr>
      </p:pic>
      <p:pic>
        <p:nvPicPr>
          <p:cNvPr id="327" name="Google Shape;327;gbada6ccea1_1_0"/>
          <p:cNvPicPr preferRelativeResize="0"/>
          <p:nvPr/>
        </p:nvPicPr>
        <p:blipFill>
          <a:blip r:embed="rId10">
            <a:alphaModFix/>
          </a:blip>
          <a:stretch>
            <a:fillRect/>
          </a:stretch>
        </p:blipFill>
        <p:spPr>
          <a:xfrm>
            <a:off x="1429625" y="3834925"/>
            <a:ext cx="1739173" cy="1220775"/>
          </a:xfrm>
          <a:prstGeom prst="rect">
            <a:avLst/>
          </a:prstGeom>
          <a:noFill/>
          <a:ln>
            <a:noFill/>
          </a:ln>
        </p:spPr>
      </p:pic>
      <p:pic>
        <p:nvPicPr>
          <p:cNvPr id="328" name="Google Shape;328;gbada6ccea1_1_0"/>
          <p:cNvPicPr preferRelativeResize="0"/>
          <p:nvPr/>
        </p:nvPicPr>
        <p:blipFill>
          <a:blip r:embed="rId11">
            <a:alphaModFix/>
          </a:blip>
          <a:stretch>
            <a:fillRect/>
          </a:stretch>
        </p:blipFill>
        <p:spPr>
          <a:xfrm>
            <a:off x="7169800" y="3747125"/>
            <a:ext cx="1212898" cy="1396372"/>
          </a:xfrm>
          <a:prstGeom prst="rect">
            <a:avLst/>
          </a:prstGeom>
          <a:noFill/>
          <a:ln>
            <a:noFill/>
          </a:ln>
        </p:spPr>
      </p:pic>
      <p:sp>
        <p:nvSpPr>
          <p:cNvPr id="329" name="Google Shape;329;gbada6ccea1_1_0"/>
          <p:cNvSpPr txBox="1"/>
          <p:nvPr/>
        </p:nvSpPr>
        <p:spPr>
          <a:xfrm>
            <a:off x="1295925" y="2408075"/>
            <a:ext cx="3033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Tuesday:</a:t>
            </a:r>
            <a:r>
              <a:rPr lang="en"/>
              <a:t> Go Beyond Measure</a:t>
            </a:r>
            <a:endParaRPr/>
          </a:p>
          <a:p>
            <a:pPr indent="0" lvl="0" marL="0" rtl="0" algn="l">
              <a:spcBef>
                <a:spcPts val="0"/>
              </a:spcBef>
              <a:spcAft>
                <a:spcPts val="0"/>
              </a:spcAft>
              <a:buNone/>
            </a:pPr>
            <a:r>
              <a:rPr lang="en"/>
              <a:t>   (Fruit by the Foot) </a:t>
            </a:r>
            <a:r>
              <a:rPr lang="en">
                <a:latin typeface="Source Code Pro"/>
                <a:ea typeface="Source Code Pro"/>
                <a:cs typeface="Source Code Pro"/>
                <a:sym typeface="Source Code Pro"/>
              </a:rPr>
              <a:t>          </a:t>
            </a:r>
            <a:endParaRPr>
              <a:latin typeface="Source Code Pro"/>
              <a:ea typeface="Source Code Pro"/>
              <a:cs typeface="Source Code Pro"/>
              <a:sym typeface="Source Code Pro"/>
            </a:endParaRPr>
          </a:p>
        </p:txBody>
      </p:sp>
      <p:sp>
        <p:nvSpPr>
          <p:cNvPr id="330" name="Google Shape;330;gbada6ccea1_1_0"/>
          <p:cNvSpPr txBox="1"/>
          <p:nvPr/>
        </p:nvSpPr>
        <p:spPr>
          <a:xfrm>
            <a:off x="5766075" y="2408075"/>
            <a:ext cx="3244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rPr>
              <a:t>Thursday:</a:t>
            </a:r>
            <a:r>
              <a:rPr lang="en">
                <a:solidFill>
                  <a:schemeClr val="dk1"/>
                </a:solidFill>
              </a:rPr>
              <a:t> Bursting with pride for FCCLA (Starbursts)</a:t>
            </a:r>
            <a:endParaRPr>
              <a:solidFill>
                <a:schemeClr val="dk1"/>
              </a:solidFill>
            </a:endParaRPr>
          </a:p>
        </p:txBody>
      </p:sp>
      <p:sp>
        <p:nvSpPr>
          <p:cNvPr id="331" name="Google Shape;331;gbada6ccea1_1_0"/>
          <p:cNvSpPr txBox="1"/>
          <p:nvPr/>
        </p:nvSpPr>
        <p:spPr>
          <a:xfrm>
            <a:off x="1205500" y="3055350"/>
            <a:ext cx="3244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rPr>
              <a:t>Wednesday:</a:t>
            </a:r>
            <a:r>
              <a:rPr lang="en">
                <a:solidFill>
                  <a:schemeClr val="dk1"/>
                </a:solidFill>
              </a:rPr>
              <a:t> Poppin with FCCLA</a:t>
            </a:r>
            <a:endParaRPr>
              <a:solidFill>
                <a:schemeClr val="dk1"/>
              </a:solidFill>
            </a:endParaRPr>
          </a:p>
          <a:p>
            <a:pPr indent="0" lvl="0" marL="0" rtl="0" algn="l">
              <a:spcBef>
                <a:spcPts val="0"/>
              </a:spcBef>
              <a:spcAft>
                <a:spcPts val="0"/>
              </a:spcAft>
              <a:buNone/>
            </a:pPr>
            <a:r>
              <a:rPr lang="en">
                <a:solidFill>
                  <a:schemeClr val="dk1"/>
                </a:solidFill>
              </a:rPr>
              <a:t>      (Bag of Popcorn)</a:t>
            </a:r>
            <a:endParaRPr>
              <a:solidFill>
                <a:schemeClr val="dk1"/>
              </a:solidFill>
            </a:endParaRPr>
          </a:p>
        </p:txBody>
      </p:sp>
      <p:sp>
        <p:nvSpPr>
          <p:cNvPr id="332" name="Google Shape;332;gbada6ccea1_1_0"/>
          <p:cNvSpPr txBox="1"/>
          <p:nvPr/>
        </p:nvSpPr>
        <p:spPr>
          <a:xfrm>
            <a:off x="5424775" y="3055350"/>
            <a:ext cx="3642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rPr>
              <a:t>Friday:</a:t>
            </a:r>
            <a:r>
              <a:rPr lang="en">
                <a:solidFill>
                  <a:schemeClr val="dk1"/>
                </a:solidFill>
              </a:rPr>
              <a:t> I Scream, You Scream, We All Scream for FCCLA (Ice Cream)</a:t>
            </a:r>
            <a:endParaRPr>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gbc1842ecc5_2_20"/>
          <p:cNvSpPr/>
          <p:nvPr/>
        </p:nvSpPr>
        <p:spPr>
          <a:xfrm>
            <a:off x="-76850" y="0"/>
            <a:ext cx="9144000" cy="8991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8" name="Google Shape;338;gbc1842ecc5_2_20"/>
          <p:cNvSpPr/>
          <p:nvPr/>
        </p:nvSpPr>
        <p:spPr>
          <a:xfrm rot="-5400000">
            <a:off x="-1687250" y="2334300"/>
            <a:ext cx="4419600" cy="11988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9" name="Google Shape;339;gbc1842ecc5_2_20"/>
          <p:cNvSpPr/>
          <p:nvPr/>
        </p:nvSpPr>
        <p:spPr>
          <a:xfrm rot="5400000">
            <a:off x="159280" y="-236249"/>
            <a:ext cx="1844100" cy="2316600"/>
          </a:xfrm>
          <a:prstGeom prst="rtTriangle">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40" name="Google Shape;340;gbc1842ecc5_2_20"/>
          <p:cNvPicPr preferRelativeResize="0"/>
          <p:nvPr/>
        </p:nvPicPr>
        <p:blipFill rotWithShape="1">
          <a:blip r:embed="rId3">
            <a:alphaModFix/>
          </a:blip>
          <a:srcRect b="0" l="0" r="0" t="0"/>
          <a:stretch/>
        </p:blipFill>
        <p:spPr>
          <a:xfrm>
            <a:off x="2" y="68581"/>
            <a:ext cx="917720" cy="833958"/>
          </a:xfrm>
          <a:prstGeom prst="rect">
            <a:avLst/>
          </a:prstGeom>
          <a:noFill/>
          <a:ln>
            <a:noFill/>
          </a:ln>
        </p:spPr>
      </p:pic>
      <p:sp>
        <p:nvSpPr>
          <p:cNvPr id="341" name="Google Shape;341;gbc1842ecc5_2_20"/>
          <p:cNvSpPr txBox="1"/>
          <p:nvPr>
            <p:ph type="title"/>
          </p:nvPr>
        </p:nvSpPr>
        <p:spPr>
          <a:xfrm>
            <a:off x="1579225" y="56944"/>
            <a:ext cx="7205100" cy="833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b="1" lang="en" sz="3400">
                <a:latin typeface="Amatic SC"/>
                <a:ea typeface="Amatic SC"/>
                <a:cs typeface="Amatic SC"/>
                <a:sym typeface="Amatic SC"/>
              </a:rPr>
              <a:t>Recognition</a:t>
            </a:r>
            <a:r>
              <a:rPr b="1" lang="en" sz="3400">
                <a:latin typeface="Amatic SC"/>
                <a:ea typeface="Amatic SC"/>
                <a:cs typeface="Amatic SC"/>
                <a:sym typeface="Amatic SC"/>
              </a:rPr>
              <a:t> Of FCCLA Members</a:t>
            </a:r>
            <a:endParaRPr b="1" sz="3400">
              <a:latin typeface="Amatic SC"/>
              <a:ea typeface="Amatic SC"/>
              <a:cs typeface="Amatic SC"/>
              <a:sym typeface="Amatic SC"/>
            </a:endParaRPr>
          </a:p>
        </p:txBody>
      </p:sp>
      <p:pic>
        <p:nvPicPr>
          <p:cNvPr id="342" name="Google Shape;342;gbc1842ecc5_2_20"/>
          <p:cNvPicPr preferRelativeResize="0"/>
          <p:nvPr/>
        </p:nvPicPr>
        <p:blipFill rotWithShape="1">
          <a:blip r:embed="rId4">
            <a:alphaModFix/>
          </a:blip>
          <a:srcRect b="24598" l="0" r="0" t="19110"/>
          <a:stretch/>
        </p:blipFill>
        <p:spPr>
          <a:xfrm>
            <a:off x="6145350" y="998000"/>
            <a:ext cx="2843376" cy="2629074"/>
          </a:xfrm>
          <a:prstGeom prst="rect">
            <a:avLst/>
          </a:prstGeom>
          <a:noFill/>
          <a:ln>
            <a:noFill/>
          </a:ln>
        </p:spPr>
      </p:pic>
      <p:pic>
        <p:nvPicPr>
          <p:cNvPr id="343" name="Google Shape;343;gbc1842ecc5_2_20"/>
          <p:cNvPicPr preferRelativeResize="0"/>
          <p:nvPr/>
        </p:nvPicPr>
        <p:blipFill>
          <a:blip r:embed="rId5">
            <a:alphaModFix/>
          </a:blip>
          <a:stretch>
            <a:fillRect/>
          </a:stretch>
        </p:blipFill>
        <p:spPr>
          <a:xfrm>
            <a:off x="1283826" y="998000"/>
            <a:ext cx="2226401" cy="2968525"/>
          </a:xfrm>
          <a:prstGeom prst="rect">
            <a:avLst/>
          </a:prstGeom>
          <a:noFill/>
          <a:ln>
            <a:noFill/>
          </a:ln>
        </p:spPr>
      </p:pic>
      <p:pic>
        <p:nvPicPr>
          <p:cNvPr id="344" name="Google Shape;344;gbc1842ecc5_2_20"/>
          <p:cNvPicPr preferRelativeResize="0"/>
          <p:nvPr/>
        </p:nvPicPr>
        <p:blipFill>
          <a:blip r:embed="rId6">
            <a:alphaModFix/>
          </a:blip>
          <a:stretch>
            <a:fillRect/>
          </a:stretch>
        </p:blipFill>
        <p:spPr>
          <a:xfrm>
            <a:off x="3662627" y="1961000"/>
            <a:ext cx="2330323" cy="3107098"/>
          </a:xfrm>
          <a:prstGeom prst="rect">
            <a:avLst/>
          </a:prstGeom>
          <a:noFill/>
          <a:ln>
            <a:noFill/>
          </a:ln>
        </p:spPr>
      </p:pic>
      <p:sp>
        <p:nvSpPr>
          <p:cNvPr id="345" name="Google Shape;345;gbc1842ecc5_2_20"/>
          <p:cNvSpPr txBox="1"/>
          <p:nvPr/>
        </p:nvSpPr>
        <p:spPr>
          <a:xfrm>
            <a:off x="1528525" y="4165250"/>
            <a:ext cx="1727400" cy="1031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latin typeface="Calibri"/>
                <a:ea typeface="Calibri"/>
                <a:cs typeface="Calibri"/>
                <a:sym typeface="Calibri"/>
              </a:rPr>
              <a:t>Haley Reid Penta Satellite student (Ohio Regional Officer) r</a:t>
            </a:r>
            <a:r>
              <a:rPr lang="en" sz="1100">
                <a:latin typeface="Calibri"/>
                <a:ea typeface="Calibri"/>
                <a:cs typeface="Calibri"/>
                <a:sym typeface="Calibri"/>
              </a:rPr>
              <a:t>eceiving Proclamation for FCCLA Week.</a:t>
            </a:r>
            <a:r>
              <a:rPr lang="en" sz="1100">
                <a:latin typeface="Calibri"/>
                <a:ea typeface="Calibri"/>
                <a:cs typeface="Calibri"/>
                <a:sym typeface="Calibri"/>
              </a:rPr>
              <a:t> </a:t>
            </a:r>
            <a:endParaRPr sz="1100">
              <a:latin typeface="Calibri"/>
              <a:ea typeface="Calibri"/>
              <a:cs typeface="Calibri"/>
              <a:sym typeface="Calibri"/>
            </a:endParaRPr>
          </a:p>
        </p:txBody>
      </p:sp>
      <p:sp>
        <p:nvSpPr>
          <p:cNvPr id="346" name="Google Shape;346;gbc1842ecc5_2_20"/>
          <p:cNvSpPr txBox="1"/>
          <p:nvPr/>
        </p:nvSpPr>
        <p:spPr>
          <a:xfrm>
            <a:off x="6719575" y="3725975"/>
            <a:ext cx="1880100" cy="1200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latin typeface="Calibri"/>
                <a:ea typeface="Calibri"/>
                <a:cs typeface="Calibri"/>
                <a:sym typeface="Calibri"/>
              </a:rPr>
              <a:t>Gretchen Germann </a:t>
            </a:r>
            <a:r>
              <a:rPr lang="en" sz="1100">
                <a:latin typeface="Calibri"/>
                <a:ea typeface="Calibri"/>
                <a:cs typeface="Calibri"/>
                <a:sym typeface="Calibri"/>
              </a:rPr>
              <a:t>receiving</a:t>
            </a:r>
            <a:r>
              <a:rPr lang="en" sz="1100">
                <a:latin typeface="Calibri"/>
                <a:ea typeface="Calibri"/>
                <a:cs typeface="Calibri"/>
                <a:sym typeface="Calibri"/>
              </a:rPr>
              <a:t> acknowledgement on her Wood County Fair Board </a:t>
            </a:r>
            <a:r>
              <a:rPr lang="en" sz="1100">
                <a:latin typeface="Calibri"/>
                <a:ea typeface="Calibri"/>
                <a:cs typeface="Calibri"/>
                <a:sym typeface="Calibri"/>
              </a:rPr>
              <a:t>Position through Penta Career Center’s Facebook page</a:t>
            </a:r>
            <a:r>
              <a:rPr lang="en" sz="1100">
                <a:latin typeface="Calibri"/>
                <a:ea typeface="Calibri"/>
                <a:cs typeface="Calibri"/>
                <a:sym typeface="Calibri"/>
              </a:rPr>
              <a:t>.</a:t>
            </a:r>
            <a:endParaRPr sz="1100">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3"/>
          <p:cNvSpPr/>
          <p:nvPr/>
        </p:nvSpPr>
        <p:spPr>
          <a:xfrm>
            <a:off x="-76850" y="0"/>
            <a:ext cx="9144000" cy="8991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4" name="Google Shape;144;p3"/>
          <p:cNvSpPr/>
          <p:nvPr/>
        </p:nvSpPr>
        <p:spPr>
          <a:xfrm rot="-5400000">
            <a:off x="-1687250" y="2334300"/>
            <a:ext cx="4419600" cy="11988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5" name="Google Shape;145;p3"/>
          <p:cNvSpPr/>
          <p:nvPr/>
        </p:nvSpPr>
        <p:spPr>
          <a:xfrm rot="5400000">
            <a:off x="159280" y="-236249"/>
            <a:ext cx="1844100" cy="2316600"/>
          </a:xfrm>
          <a:prstGeom prst="rtTriangle">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6" name="Google Shape;146;p3"/>
          <p:cNvSpPr txBox="1"/>
          <p:nvPr>
            <p:ph type="title"/>
          </p:nvPr>
        </p:nvSpPr>
        <p:spPr>
          <a:xfrm>
            <a:off x="1579225" y="56944"/>
            <a:ext cx="7205100" cy="833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b="1" lang="en" sz="2600"/>
              <a:t>Evidence of Online Project Summary Sheet</a:t>
            </a:r>
            <a:endParaRPr b="1" sz="2600"/>
          </a:p>
        </p:txBody>
      </p:sp>
      <p:pic>
        <p:nvPicPr>
          <p:cNvPr id="147" name="Google Shape;147;p3"/>
          <p:cNvPicPr preferRelativeResize="0"/>
          <p:nvPr/>
        </p:nvPicPr>
        <p:blipFill rotWithShape="1">
          <a:blip r:embed="rId3">
            <a:alphaModFix/>
          </a:blip>
          <a:srcRect b="0" l="0" r="0" t="0"/>
          <a:stretch/>
        </p:blipFill>
        <p:spPr>
          <a:xfrm>
            <a:off x="2694000" y="3929650"/>
            <a:ext cx="4489098" cy="809625"/>
          </a:xfrm>
          <a:prstGeom prst="rect">
            <a:avLst/>
          </a:prstGeom>
          <a:noFill/>
          <a:ln>
            <a:noFill/>
          </a:ln>
        </p:spPr>
      </p:pic>
      <p:pic>
        <p:nvPicPr>
          <p:cNvPr id="148" name="Google Shape;148;p3"/>
          <p:cNvPicPr preferRelativeResize="0"/>
          <p:nvPr/>
        </p:nvPicPr>
        <p:blipFill rotWithShape="1">
          <a:blip r:embed="rId4">
            <a:alphaModFix/>
          </a:blip>
          <a:srcRect b="0" l="0" r="0" t="0"/>
          <a:stretch/>
        </p:blipFill>
        <p:spPr>
          <a:xfrm>
            <a:off x="1759675" y="4684825"/>
            <a:ext cx="5212174" cy="333375"/>
          </a:xfrm>
          <a:prstGeom prst="rect">
            <a:avLst/>
          </a:prstGeom>
          <a:noFill/>
          <a:ln>
            <a:noFill/>
          </a:ln>
        </p:spPr>
      </p:pic>
      <p:sp>
        <p:nvSpPr>
          <p:cNvPr id="149" name="Google Shape;149;p3"/>
          <p:cNvSpPr txBox="1"/>
          <p:nvPr/>
        </p:nvSpPr>
        <p:spPr>
          <a:xfrm>
            <a:off x="1295925" y="965200"/>
            <a:ext cx="7664100" cy="4053000"/>
          </a:xfrm>
          <a:prstGeom prst="rect">
            <a:avLst/>
          </a:prstGeom>
          <a:noFill/>
          <a:ln>
            <a:noFill/>
          </a:ln>
        </p:spPr>
        <p:txBody>
          <a:bodyPr anchorCtr="0" anchor="ctr" bIns="91425" lIns="91425" spcFirstLastPara="1" rIns="91425" wrap="square" tIns="91425">
            <a:noAutofit/>
          </a:bodyPr>
          <a:lstStyle/>
          <a:p>
            <a:pPr indent="13969" lvl="0" marL="15240" marR="0" rtl="0" algn="just">
              <a:lnSpc>
                <a:spcPct val="104583"/>
              </a:lnSpc>
              <a:spcBef>
                <a:spcPts val="0"/>
              </a:spcBef>
              <a:spcAft>
                <a:spcPts val="0"/>
              </a:spcAft>
              <a:buClr>
                <a:srgbClr val="000000"/>
              </a:buClr>
              <a:buSzPts val="1200"/>
              <a:buFont typeface="Arial"/>
              <a:buNone/>
            </a:pPr>
            <a:r>
              <a:rPr b="0" i="0" lang="en" sz="1200" u="none" cap="none" strike="noStrike">
                <a:solidFill>
                  <a:srgbClr val="000000"/>
                </a:solidFill>
                <a:latin typeface="Times New Roman"/>
                <a:ea typeface="Times New Roman"/>
                <a:cs typeface="Times New Roman"/>
                <a:sym typeface="Times New Roman"/>
              </a:rPr>
              <a:t>EVIDENCE OF PROJECT SUMMARY SUBMISSION</a:t>
            </a:r>
            <a:endParaRPr b="0" i="0" sz="1200" u="none" cap="none" strike="noStrike">
              <a:solidFill>
                <a:srgbClr val="000000"/>
              </a:solidFill>
              <a:latin typeface="Times New Roman"/>
              <a:ea typeface="Times New Roman"/>
              <a:cs typeface="Times New Roman"/>
              <a:sym typeface="Times New Roman"/>
            </a:endParaRPr>
          </a:p>
          <a:p>
            <a:pPr indent="13969" lvl="0" marL="15240" marR="0" rtl="0" algn="just">
              <a:lnSpc>
                <a:spcPct val="104583"/>
              </a:lnSpc>
              <a:spcBef>
                <a:spcPts val="1320"/>
              </a:spcBef>
              <a:spcAft>
                <a:spcPts val="0"/>
              </a:spcAft>
              <a:buClr>
                <a:srgbClr val="000000"/>
              </a:buClr>
              <a:buSzPts val="1200"/>
              <a:buFont typeface="Arial"/>
              <a:buNone/>
            </a:pPr>
            <a:r>
              <a:rPr b="0" i="0" lang="en" sz="1200" u="none" cap="none" strike="noStrike">
                <a:solidFill>
                  <a:srgbClr val="000000"/>
                </a:solidFill>
                <a:latin typeface="Times New Roman"/>
                <a:ea typeface="Times New Roman"/>
                <a:cs typeface="Times New Roman"/>
                <a:sym typeface="Times New Roman"/>
              </a:rPr>
              <a:t>Thank you for completing the project summary form for your STAR Event. To receive the point for submission, print this email and have your adviser verify by signing and dating below for including in a display, file folder, or portfolio. One survey per entry is required.</a:t>
            </a:r>
            <a:endParaRPr b="0" i="0" sz="1200" u="none" cap="none" strike="noStrike">
              <a:solidFill>
                <a:srgbClr val="000000"/>
              </a:solidFill>
              <a:latin typeface="Times New Roman"/>
              <a:ea typeface="Times New Roman"/>
              <a:cs typeface="Times New Roman"/>
              <a:sym typeface="Times New Roman"/>
            </a:endParaRPr>
          </a:p>
          <a:p>
            <a:pPr indent="13969" lvl="0" marL="15240" marR="0" rtl="0" algn="just">
              <a:lnSpc>
                <a:spcPct val="104583"/>
              </a:lnSpc>
              <a:spcBef>
                <a:spcPts val="1270"/>
              </a:spcBef>
              <a:spcAft>
                <a:spcPts val="0"/>
              </a:spcAft>
              <a:buClr>
                <a:srgbClr val="000000"/>
              </a:buClr>
              <a:buSzPts val="1200"/>
              <a:buFont typeface="Arial"/>
              <a:buNone/>
            </a:pPr>
            <a:r>
              <a:rPr b="0" i="0" lang="en" sz="1200" u="none" cap="none" strike="noStrike">
                <a:solidFill>
                  <a:srgbClr val="000000"/>
                </a:solidFill>
                <a:latin typeface="Times New Roman"/>
                <a:ea typeface="Times New Roman"/>
                <a:cs typeface="Times New Roman"/>
                <a:sym typeface="Times New Roman"/>
              </a:rPr>
              <a:t>Chapter Name: Penta Career Center - ECE - 10250</a:t>
            </a:r>
            <a:endParaRPr b="0" i="0" sz="1200" u="none" cap="none" strike="noStrike">
              <a:solidFill>
                <a:srgbClr val="000000"/>
              </a:solidFill>
              <a:latin typeface="Times New Roman"/>
              <a:ea typeface="Times New Roman"/>
              <a:cs typeface="Times New Roman"/>
              <a:sym typeface="Times New Roman"/>
            </a:endParaRPr>
          </a:p>
          <a:p>
            <a:pPr indent="13969" lvl="0" marL="15240" marR="0" rtl="0" algn="just">
              <a:lnSpc>
                <a:spcPct val="104583"/>
              </a:lnSpc>
              <a:spcBef>
                <a:spcPts val="1375"/>
              </a:spcBef>
              <a:spcAft>
                <a:spcPts val="0"/>
              </a:spcAft>
              <a:buClr>
                <a:srgbClr val="000000"/>
              </a:buClr>
              <a:buSzPts val="1200"/>
              <a:buFont typeface="Arial"/>
              <a:buNone/>
            </a:pPr>
            <a:r>
              <a:rPr b="0" i="0" lang="en" sz="1200" u="none" cap="none" strike="noStrike">
                <a:solidFill>
                  <a:srgbClr val="000000"/>
                </a:solidFill>
                <a:latin typeface="Times New Roman"/>
                <a:ea typeface="Times New Roman"/>
                <a:cs typeface="Times New Roman"/>
                <a:sym typeface="Times New Roman"/>
              </a:rPr>
              <a:t>State: Ohio</a:t>
            </a:r>
            <a:endParaRPr b="0" i="0" sz="1200" u="none" cap="none" strike="noStrike">
              <a:solidFill>
                <a:srgbClr val="000000"/>
              </a:solidFill>
              <a:latin typeface="Times New Roman"/>
              <a:ea typeface="Times New Roman"/>
              <a:cs typeface="Times New Roman"/>
              <a:sym typeface="Times New Roman"/>
            </a:endParaRPr>
          </a:p>
          <a:p>
            <a:pPr indent="13969" lvl="0" marL="15240" marR="0" rtl="0" algn="just">
              <a:lnSpc>
                <a:spcPct val="104583"/>
              </a:lnSpc>
              <a:spcBef>
                <a:spcPts val="1255"/>
              </a:spcBef>
              <a:spcAft>
                <a:spcPts val="0"/>
              </a:spcAft>
              <a:buClr>
                <a:srgbClr val="000000"/>
              </a:buClr>
              <a:buSzPts val="1200"/>
              <a:buFont typeface="Arial"/>
              <a:buNone/>
            </a:pPr>
            <a:r>
              <a:rPr b="0" i="0" lang="en" sz="1200" u="none" cap="none" strike="noStrike">
                <a:solidFill>
                  <a:srgbClr val="000000"/>
                </a:solidFill>
                <a:latin typeface="Times New Roman"/>
                <a:ea typeface="Times New Roman"/>
                <a:cs typeface="Times New Roman"/>
                <a:sym typeface="Times New Roman"/>
              </a:rPr>
              <a:t>Members: Gretchen L Germann and Isabella K Riffle </a:t>
            </a:r>
            <a:endParaRPr b="0" i="0" sz="1200" u="none" cap="none" strike="noStrike">
              <a:solidFill>
                <a:srgbClr val="000000"/>
              </a:solidFill>
              <a:latin typeface="Times New Roman"/>
              <a:ea typeface="Times New Roman"/>
              <a:cs typeface="Times New Roman"/>
              <a:sym typeface="Times New Roman"/>
            </a:endParaRPr>
          </a:p>
          <a:p>
            <a:pPr indent="13969" lvl="0" marL="15240" marR="0" rtl="0" algn="just">
              <a:lnSpc>
                <a:spcPct val="104583"/>
              </a:lnSpc>
              <a:spcBef>
                <a:spcPts val="1330"/>
              </a:spcBef>
              <a:spcAft>
                <a:spcPts val="0"/>
              </a:spcAft>
              <a:buClr>
                <a:srgbClr val="000000"/>
              </a:buClr>
              <a:buSzPts val="1200"/>
              <a:buFont typeface="Arial"/>
              <a:buNone/>
            </a:pPr>
            <a:r>
              <a:rPr b="0" i="0" lang="en" sz="1200" u="none" cap="none" strike="noStrike">
                <a:solidFill>
                  <a:srgbClr val="000000"/>
                </a:solidFill>
                <a:latin typeface="Times New Roman"/>
                <a:ea typeface="Times New Roman"/>
                <a:cs typeface="Times New Roman"/>
                <a:sym typeface="Times New Roman"/>
              </a:rPr>
              <a:t>Event Name: Promote and Publicize FCCLA!</a:t>
            </a:r>
            <a:endParaRPr b="0" i="0" sz="1200" u="none" cap="none" strike="noStrike">
              <a:solidFill>
                <a:srgbClr val="000000"/>
              </a:solidFill>
              <a:latin typeface="Times New Roman"/>
              <a:ea typeface="Times New Roman"/>
              <a:cs typeface="Times New Roman"/>
              <a:sym typeface="Times New Roman"/>
            </a:endParaRPr>
          </a:p>
          <a:p>
            <a:pPr indent="13969" lvl="0" marL="15240" marR="0" rtl="0" algn="just">
              <a:lnSpc>
                <a:spcPct val="104583"/>
              </a:lnSpc>
              <a:spcBef>
                <a:spcPts val="1315"/>
              </a:spcBef>
              <a:spcAft>
                <a:spcPts val="0"/>
              </a:spcAft>
              <a:buClr>
                <a:srgbClr val="000000"/>
              </a:buClr>
              <a:buSzPts val="1200"/>
              <a:buFont typeface="Arial"/>
              <a:buNone/>
            </a:pPr>
            <a:r>
              <a:rPr b="0" i="0" lang="en" sz="1200" u="none" cap="none" strike="noStrike">
                <a:solidFill>
                  <a:srgbClr val="000000"/>
                </a:solidFill>
                <a:latin typeface="Times New Roman"/>
                <a:ea typeface="Times New Roman"/>
                <a:cs typeface="Times New Roman"/>
                <a:sym typeface="Times New Roman"/>
              </a:rPr>
              <a:t>Level: Level 3 (grades 11 and 12)</a:t>
            </a:r>
            <a:endParaRPr b="0" i="0" sz="1200" u="none" cap="none" strike="noStrike">
              <a:solidFill>
                <a:srgbClr val="000000"/>
              </a:solidFill>
              <a:latin typeface="Times New Roman"/>
              <a:ea typeface="Times New Roman"/>
              <a:cs typeface="Times New Roman"/>
              <a:sym typeface="Times New Roman"/>
            </a:endParaRPr>
          </a:p>
          <a:p>
            <a:pPr indent="13969" lvl="0" marL="15240" marR="0" rtl="0" algn="just">
              <a:lnSpc>
                <a:spcPct val="104583"/>
              </a:lnSpc>
              <a:spcBef>
                <a:spcPts val="1315"/>
              </a:spcBef>
              <a:spcAft>
                <a:spcPts val="0"/>
              </a:spcAft>
              <a:buClr>
                <a:srgbClr val="000000"/>
              </a:buClr>
              <a:buSzPts val="1200"/>
              <a:buFont typeface="Arial"/>
              <a:buNone/>
            </a:pPr>
            <a:r>
              <a:rPr b="0" i="0" lang="en" sz="1200" u="none" cap="none" strike="noStrike">
                <a:solidFill>
                  <a:srgbClr val="000000"/>
                </a:solidFill>
                <a:latin typeface="Times New Roman"/>
                <a:ea typeface="Times New Roman"/>
                <a:cs typeface="Times New Roman"/>
                <a:sym typeface="Times New Roman"/>
              </a:rPr>
              <a:t>Project Title: </a:t>
            </a:r>
            <a:r>
              <a:rPr lang="en" sz="1200">
                <a:latin typeface="Times New Roman"/>
                <a:ea typeface="Times New Roman"/>
                <a:cs typeface="Times New Roman"/>
                <a:sym typeface="Times New Roman"/>
              </a:rPr>
              <a:t>Finding You within FCCLA</a:t>
            </a:r>
            <a:endParaRPr b="0" i="0" sz="1200" u="none" cap="none" strike="noStrike">
              <a:solidFill>
                <a:srgbClr val="000000"/>
              </a:solidFill>
              <a:latin typeface="Times New Roman"/>
              <a:ea typeface="Times New Roman"/>
              <a:cs typeface="Times New Roman"/>
              <a:sym typeface="Times New Roman"/>
            </a:endParaRPr>
          </a:p>
          <a:p>
            <a:pPr indent="13969" lvl="0" marL="15240" marR="0" rtl="0" algn="just">
              <a:lnSpc>
                <a:spcPct val="104583"/>
              </a:lnSpc>
              <a:spcBef>
                <a:spcPts val="1660"/>
              </a:spcBef>
              <a:spcAft>
                <a:spcPts val="0"/>
              </a:spcAft>
              <a:buClr>
                <a:srgbClr val="000000"/>
              </a:buClr>
              <a:buSzPts val="1200"/>
              <a:buFont typeface="Arial"/>
              <a:buNone/>
            </a:pPr>
            <a:r>
              <a:rPr b="0" i="0" lang="en" sz="1200" u="none" cap="none" strike="noStrike">
                <a:solidFill>
                  <a:srgbClr val="000000"/>
                </a:solidFill>
                <a:latin typeface="Times New Roman"/>
                <a:ea typeface="Times New Roman"/>
                <a:cs typeface="Times New Roman"/>
                <a:sym typeface="Times New Roman"/>
              </a:rPr>
              <a:t>Adviser's Signature</a:t>
            </a:r>
            <a:endParaRPr b="0" i="0" sz="1200" u="none" cap="none" strike="noStrike">
              <a:solidFill>
                <a:srgbClr val="000000"/>
              </a:solidFill>
              <a:latin typeface="Times New Roman"/>
              <a:ea typeface="Times New Roman"/>
              <a:cs typeface="Times New Roman"/>
              <a:sym typeface="Times New Roman"/>
            </a:endParaRPr>
          </a:p>
          <a:p>
            <a:pPr indent="13969" lvl="0" marL="15240" marR="0" rtl="0" algn="just">
              <a:lnSpc>
                <a:spcPct val="104583"/>
              </a:lnSpc>
              <a:spcBef>
                <a:spcPts val="590"/>
              </a:spcBef>
              <a:spcAft>
                <a:spcPts val="0"/>
              </a:spcAft>
              <a:buClr>
                <a:srgbClr val="000000"/>
              </a:buClr>
              <a:buSzPts val="1200"/>
              <a:buFont typeface="Arial"/>
              <a:buNone/>
            </a:pPr>
            <a:r>
              <a:t/>
            </a:r>
            <a:endParaRPr b="0" i="0" sz="1200" u="none" cap="none" strike="noStrike">
              <a:solidFill>
                <a:srgbClr val="000000"/>
              </a:solidFill>
              <a:latin typeface="Times New Roman"/>
              <a:ea typeface="Times New Roman"/>
              <a:cs typeface="Times New Roman"/>
              <a:sym typeface="Times New Roman"/>
            </a:endParaRPr>
          </a:p>
          <a:p>
            <a:pPr indent="0" lvl="0" marL="0" marR="0" rtl="0" algn="l">
              <a:lnSpc>
                <a:spcPct val="100000"/>
              </a:lnSpc>
              <a:spcBef>
                <a:spcPts val="590"/>
              </a:spcBef>
              <a:spcAft>
                <a:spcPts val="0"/>
              </a:spcAft>
              <a:buClr>
                <a:srgbClr val="000000"/>
              </a:buClr>
              <a:buSzPts val="1200"/>
              <a:buFont typeface="Arial"/>
              <a:buNone/>
            </a:pPr>
            <a:r>
              <a:rPr b="0" i="0" lang="en" sz="1200" u="none" cap="none" strike="noStrike">
                <a:solidFill>
                  <a:srgbClr val="000000"/>
                </a:solidFill>
                <a:latin typeface="Times New Roman"/>
                <a:ea typeface="Times New Roman"/>
                <a:cs typeface="Times New Roman"/>
                <a:sym typeface="Times New Roman"/>
              </a:rPr>
              <a:t>Date</a:t>
            </a:r>
            <a:endParaRPr b="0" i="0" sz="1400" u="none" cap="none" strike="noStrike">
              <a:solidFill>
                <a:srgbClr val="000000"/>
              </a:solidFill>
              <a:latin typeface="Arial"/>
              <a:ea typeface="Arial"/>
              <a:cs typeface="Arial"/>
              <a:sym typeface="Arial"/>
            </a:endParaRPr>
          </a:p>
        </p:txBody>
      </p:sp>
      <p:pic>
        <p:nvPicPr>
          <p:cNvPr id="150" name="Google Shape;150;p3"/>
          <p:cNvPicPr preferRelativeResize="0"/>
          <p:nvPr/>
        </p:nvPicPr>
        <p:blipFill rotWithShape="1">
          <a:blip r:embed="rId5">
            <a:alphaModFix/>
          </a:blip>
          <a:srcRect b="30924" l="0" r="0" t="0"/>
          <a:stretch/>
        </p:blipFill>
        <p:spPr>
          <a:xfrm>
            <a:off x="0" y="68574"/>
            <a:ext cx="1198800" cy="75251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0"/>
          </a:schemeClr>
        </a:solidFill>
      </p:bgPr>
    </p:bg>
    <p:spTree>
      <p:nvGrpSpPr>
        <p:cNvPr id="350" name="Shape 350"/>
        <p:cNvGrpSpPr/>
        <p:nvPr/>
      </p:nvGrpSpPr>
      <p:grpSpPr>
        <a:xfrm>
          <a:off x="0" y="0"/>
          <a:ext cx="0" cy="0"/>
          <a:chOff x="0" y="0"/>
          <a:chExt cx="0" cy="0"/>
        </a:xfrm>
      </p:grpSpPr>
      <p:sp>
        <p:nvSpPr>
          <p:cNvPr id="351" name="Google Shape;351;p17"/>
          <p:cNvSpPr/>
          <p:nvPr/>
        </p:nvSpPr>
        <p:spPr>
          <a:xfrm>
            <a:off x="0" y="4175760"/>
            <a:ext cx="2714700" cy="967800"/>
          </a:xfrm>
          <a:prstGeom prst="rtTriangle">
            <a:avLst/>
          </a:prstGeom>
          <a:solidFill>
            <a:srgbClr val="D12532"/>
          </a:solidFill>
          <a:ln cap="flat" cmpd="sng" w="9525">
            <a:solidFill>
              <a:srgbClr val="D12532"/>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2" name="Google Shape;352;p17"/>
          <p:cNvSpPr/>
          <p:nvPr/>
        </p:nvSpPr>
        <p:spPr>
          <a:xfrm rot="10800000">
            <a:off x="6429300" y="-60"/>
            <a:ext cx="2714700" cy="967800"/>
          </a:xfrm>
          <a:prstGeom prst="rtTriangle">
            <a:avLst/>
          </a:prstGeom>
          <a:solidFill>
            <a:srgbClr val="D12532"/>
          </a:solidFill>
          <a:ln cap="flat" cmpd="sng" w="9525">
            <a:solidFill>
              <a:srgbClr val="D12532"/>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3" name="Google Shape;353;p17"/>
          <p:cNvSpPr txBox="1"/>
          <p:nvPr/>
        </p:nvSpPr>
        <p:spPr>
          <a:xfrm>
            <a:off x="1754400" y="1416038"/>
            <a:ext cx="5635200" cy="285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t/>
            </a:r>
            <a:endParaRPr b="0" i="0" sz="8200" u="none" cap="none" strike="noStrike">
              <a:solidFill>
                <a:srgbClr val="000000"/>
              </a:solidFill>
              <a:latin typeface="Calibri"/>
              <a:ea typeface="Calibri"/>
              <a:cs typeface="Calibri"/>
              <a:sym typeface="Calibri"/>
            </a:endParaRPr>
          </a:p>
        </p:txBody>
      </p:sp>
      <p:sp>
        <p:nvSpPr>
          <p:cNvPr id="354" name="Google Shape;354;p17"/>
          <p:cNvSpPr txBox="1"/>
          <p:nvPr/>
        </p:nvSpPr>
        <p:spPr>
          <a:xfrm>
            <a:off x="502738" y="1603950"/>
            <a:ext cx="8246100" cy="967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4800" u="none" cap="none" strike="noStrike">
                <a:solidFill>
                  <a:srgbClr val="000000"/>
                </a:solidFill>
                <a:latin typeface="Arial"/>
                <a:ea typeface="Arial"/>
                <a:cs typeface="Arial"/>
                <a:sym typeface="Arial"/>
              </a:rPr>
              <a:t>Evidence of Technology Used</a:t>
            </a:r>
            <a:endParaRPr b="0" i="0" sz="48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18"/>
          <p:cNvSpPr/>
          <p:nvPr/>
        </p:nvSpPr>
        <p:spPr>
          <a:xfrm>
            <a:off x="-76850" y="0"/>
            <a:ext cx="9144000" cy="8991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0" name="Google Shape;360;p18"/>
          <p:cNvSpPr/>
          <p:nvPr/>
        </p:nvSpPr>
        <p:spPr>
          <a:xfrm rot="-5400000">
            <a:off x="-1687250" y="2334300"/>
            <a:ext cx="4419600" cy="11988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1" name="Google Shape;361;p18"/>
          <p:cNvSpPr/>
          <p:nvPr/>
        </p:nvSpPr>
        <p:spPr>
          <a:xfrm rot="5400000">
            <a:off x="159280" y="-236249"/>
            <a:ext cx="1844100" cy="2316600"/>
          </a:xfrm>
          <a:prstGeom prst="rtTriangle">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2" name="Google Shape;362;p18"/>
          <p:cNvSpPr txBox="1"/>
          <p:nvPr>
            <p:ph type="title"/>
          </p:nvPr>
        </p:nvSpPr>
        <p:spPr>
          <a:xfrm>
            <a:off x="1579225" y="56944"/>
            <a:ext cx="7205100" cy="833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lang="en" sz="2600">
                <a:latin typeface="Comic Sans MS"/>
                <a:ea typeface="Comic Sans MS"/>
                <a:cs typeface="Comic Sans MS"/>
                <a:sym typeface="Comic Sans MS"/>
              </a:rPr>
              <a:t>Evidence Of Technology Used </a:t>
            </a:r>
            <a:endParaRPr sz="2600">
              <a:latin typeface="Comic Sans MS"/>
              <a:ea typeface="Comic Sans MS"/>
              <a:cs typeface="Comic Sans MS"/>
              <a:sym typeface="Comic Sans MS"/>
            </a:endParaRPr>
          </a:p>
        </p:txBody>
      </p:sp>
      <p:pic>
        <p:nvPicPr>
          <p:cNvPr descr="Cricut Explore Air 2 + Everything Bundle, Mint | Cricut.com" id="363" name="Google Shape;363;p18"/>
          <p:cNvPicPr preferRelativeResize="0"/>
          <p:nvPr/>
        </p:nvPicPr>
        <p:blipFill rotWithShape="1">
          <a:blip r:embed="rId3">
            <a:alphaModFix/>
          </a:blip>
          <a:srcRect b="0" l="0" r="0" t="0"/>
          <a:stretch/>
        </p:blipFill>
        <p:spPr>
          <a:xfrm>
            <a:off x="6572539" y="912722"/>
            <a:ext cx="2043485" cy="2043485"/>
          </a:xfrm>
          <a:prstGeom prst="rect">
            <a:avLst/>
          </a:prstGeom>
          <a:noFill/>
          <a:ln>
            <a:noFill/>
          </a:ln>
        </p:spPr>
      </p:pic>
      <p:pic>
        <p:nvPicPr>
          <p:cNvPr descr="Office Depot" id="364" name="Google Shape;364;p18"/>
          <p:cNvPicPr preferRelativeResize="0"/>
          <p:nvPr/>
        </p:nvPicPr>
        <p:blipFill rotWithShape="1">
          <a:blip r:embed="rId4">
            <a:alphaModFix/>
          </a:blip>
          <a:srcRect b="0" l="0" r="0" t="0"/>
          <a:stretch/>
        </p:blipFill>
        <p:spPr>
          <a:xfrm>
            <a:off x="4191024" y="2440303"/>
            <a:ext cx="2143125" cy="2143125"/>
          </a:xfrm>
          <a:prstGeom prst="rect">
            <a:avLst/>
          </a:prstGeom>
          <a:noFill/>
          <a:ln>
            <a:noFill/>
          </a:ln>
        </p:spPr>
      </p:pic>
      <p:pic>
        <p:nvPicPr>
          <p:cNvPr descr="Beyond the Tablet: Seven Years of iPad as My Main Computer - MacStories" id="365" name="Google Shape;365;p18"/>
          <p:cNvPicPr preferRelativeResize="0"/>
          <p:nvPr/>
        </p:nvPicPr>
        <p:blipFill rotWithShape="1">
          <a:blip r:embed="rId5">
            <a:alphaModFix/>
          </a:blip>
          <a:srcRect b="0" l="0" r="0" t="0"/>
          <a:stretch/>
        </p:blipFill>
        <p:spPr>
          <a:xfrm>
            <a:off x="1369720" y="1048230"/>
            <a:ext cx="2857500" cy="1600200"/>
          </a:xfrm>
          <a:prstGeom prst="rect">
            <a:avLst/>
          </a:prstGeom>
          <a:noFill/>
          <a:ln>
            <a:noFill/>
          </a:ln>
        </p:spPr>
      </p:pic>
      <p:sp>
        <p:nvSpPr>
          <p:cNvPr id="366" name="Google Shape;366;p18"/>
          <p:cNvSpPr txBox="1"/>
          <p:nvPr/>
        </p:nvSpPr>
        <p:spPr>
          <a:xfrm>
            <a:off x="1776727" y="2648430"/>
            <a:ext cx="2043485"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 sz="1600" u="none" cap="none" strike="noStrike">
                <a:solidFill>
                  <a:srgbClr val="000000"/>
                </a:solidFill>
                <a:latin typeface="Arial"/>
                <a:ea typeface="Arial"/>
                <a:cs typeface="Arial"/>
                <a:sym typeface="Arial"/>
              </a:rPr>
              <a:t>Computer and iPad</a:t>
            </a:r>
            <a:endParaRPr/>
          </a:p>
        </p:txBody>
      </p:sp>
      <p:sp>
        <p:nvSpPr>
          <p:cNvPr id="367" name="Google Shape;367;p18"/>
          <p:cNvSpPr txBox="1"/>
          <p:nvPr/>
        </p:nvSpPr>
        <p:spPr>
          <a:xfrm>
            <a:off x="4529054" y="4508838"/>
            <a:ext cx="204348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600" u="none" cap="none" strike="noStrike">
                <a:solidFill>
                  <a:srgbClr val="000000"/>
                </a:solidFill>
                <a:latin typeface="Arial"/>
                <a:ea typeface="Arial"/>
                <a:cs typeface="Arial"/>
                <a:sym typeface="Arial"/>
              </a:rPr>
              <a:t>Ellison Machine</a:t>
            </a:r>
            <a:endParaRPr/>
          </a:p>
        </p:txBody>
      </p:sp>
      <p:sp>
        <p:nvSpPr>
          <p:cNvPr id="368" name="Google Shape;368;p18"/>
          <p:cNvSpPr txBox="1"/>
          <p:nvPr/>
        </p:nvSpPr>
        <p:spPr>
          <a:xfrm>
            <a:off x="6954486" y="2956207"/>
            <a:ext cx="204348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1600" u="none" cap="none" strike="noStrike">
                <a:solidFill>
                  <a:srgbClr val="000000"/>
                </a:solidFill>
                <a:latin typeface="Arial"/>
                <a:ea typeface="Arial"/>
                <a:cs typeface="Arial"/>
                <a:sym typeface="Arial"/>
              </a:rPr>
              <a:t>Cricut Machine</a:t>
            </a:r>
            <a:endParaRPr/>
          </a:p>
        </p:txBody>
      </p:sp>
      <p:pic>
        <p:nvPicPr>
          <p:cNvPr id="369" name="Google Shape;369;p18"/>
          <p:cNvPicPr preferRelativeResize="0"/>
          <p:nvPr/>
        </p:nvPicPr>
        <p:blipFill rotWithShape="1">
          <a:blip r:embed="rId6">
            <a:alphaModFix/>
          </a:blip>
          <a:srcRect b="30924" l="0" r="0" t="0"/>
          <a:stretch/>
        </p:blipFill>
        <p:spPr>
          <a:xfrm>
            <a:off x="0" y="68574"/>
            <a:ext cx="1198800" cy="752513"/>
          </a:xfrm>
          <a:prstGeom prst="rect">
            <a:avLst/>
          </a:prstGeom>
          <a:noFill/>
          <a:ln>
            <a:noFill/>
          </a:ln>
        </p:spPr>
      </p:pic>
      <p:pic>
        <p:nvPicPr>
          <p:cNvPr id="370" name="Google Shape;370;p18"/>
          <p:cNvPicPr preferRelativeResize="0"/>
          <p:nvPr/>
        </p:nvPicPr>
        <p:blipFill>
          <a:blip r:embed="rId7">
            <a:alphaModFix/>
          </a:blip>
          <a:stretch>
            <a:fillRect/>
          </a:stretch>
        </p:blipFill>
        <p:spPr>
          <a:xfrm>
            <a:off x="1579225" y="3167852"/>
            <a:ext cx="2261900" cy="1299072"/>
          </a:xfrm>
          <a:prstGeom prst="rect">
            <a:avLst/>
          </a:prstGeom>
          <a:noFill/>
          <a:ln>
            <a:noFill/>
          </a:ln>
        </p:spPr>
      </p:pic>
      <p:sp>
        <p:nvSpPr>
          <p:cNvPr id="371" name="Google Shape;371;p18"/>
          <p:cNvSpPr txBox="1"/>
          <p:nvPr/>
        </p:nvSpPr>
        <p:spPr>
          <a:xfrm>
            <a:off x="1033888" y="4508850"/>
            <a:ext cx="3000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1"/>
                </a:solidFill>
              </a:rPr>
              <a:t>Laminator</a:t>
            </a:r>
            <a:endParaRPr>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gbb17871a98_0_9"/>
          <p:cNvSpPr/>
          <p:nvPr/>
        </p:nvSpPr>
        <p:spPr>
          <a:xfrm>
            <a:off x="-76850" y="0"/>
            <a:ext cx="9144000" cy="8991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7" name="Google Shape;377;gbb17871a98_0_9"/>
          <p:cNvSpPr/>
          <p:nvPr/>
        </p:nvSpPr>
        <p:spPr>
          <a:xfrm rot="-5400000">
            <a:off x="-1687250" y="2334300"/>
            <a:ext cx="4419600" cy="11988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8" name="Google Shape;378;gbb17871a98_0_9"/>
          <p:cNvSpPr/>
          <p:nvPr/>
        </p:nvSpPr>
        <p:spPr>
          <a:xfrm rot="5400000">
            <a:off x="159280" y="-236249"/>
            <a:ext cx="1844100" cy="2316600"/>
          </a:xfrm>
          <a:prstGeom prst="rtTriangle">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9" name="Google Shape;379;gbb17871a98_0_9"/>
          <p:cNvSpPr txBox="1"/>
          <p:nvPr>
            <p:ph type="title"/>
          </p:nvPr>
        </p:nvSpPr>
        <p:spPr>
          <a:xfrm>
            <a:off x="1579225" y="56944"/>
            <a:ext cx="7205100" cy="833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lang="en" sz="2600">
                <a:latin typeface="Comic Sans MS"/>
                <a:ea typeface="Comic Sans MS"/>
                <a:cs typeface="Comic Sans MS"/>
                <a:sym typeface="Comic Sans MS"/>
              </a:rPr>
              <a:t>Evidence Of Technology Used </a:t>
            </a:r>
            <a:endParaRPr sz="2600">
              <a:latin typeface="Comic Sans MS"/>
              <a:ea typeface="Comic Sans MS"/>
              <a:cs typeface="Comic Sans MS"/>
              <a:sym typeface="Comic Sans MS"/>
            </a:endParaRPr>
          </a:p>
        </p:txBody>
      </p:sp>
      <p:pic>
        <p:nvPicPr>
          <p:cNvPr id="380" name="Google Shape;380;gbb17871a98_0_9"/>
          <p:cNvPicPr preferRelativeResize="0"/>
          <p:nvPr/>
        </p:nvPicPr>
        <p:blipFill rotWithShape="1">
          <a:blip r:embed="rId3">
            <a:alphaModFix/>
          </a:blip>
          <a:srcRect b="30924" l="0" r="0" t="0"/>
          <a:stretch/>
        </p:blipFill>
        <p:spPr>
          <a:xfrm>
            <a:off x="0" y="68574"/>
            <a:ext cx="1198800" cy="752513"/>
          </a:xfrm>
          <a:prstGeom prst="rect">
            <a:avLst/>
          </a:prstGeom>
          <a:noFill/>
          <a:ln>
            <a:noFill/>
          </a:ln>
        </p:spPr>
      </p:pic>
      <p:sp>
        <p:nvSpPr>
          <p:cNvPr id="381" name="Google Shape;381;gbb17871a98_0_9"/>
          <p:cNvSpPr txBox="1"/>
          <p:nvPr/>
        </p:nvSpPr>
        <p:spPr>
          <a:xfrm>
            <a:off x="1364750" y="1027225"/>
            <a:ext cx="7630800" cy="24012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Char char="●"/>
            </a:pPr>
            <a:r>
              <a:rPr lang="en" sz="1800"/>
              <a:t>We used the computers and ipads to develop a bitmoji classroom, takes pictures, create items for FCCLA activities and attend Zoom meetings.</a:t>
            </a:r>
            <a:endParaRPr sz="1800"/>
          </a:p>
          <a:p>
            <a:pPr indent="-342900" lvl="0" marL="457200" rtl="0" algn="l">
              <a:spcBef>
                <a:spcPts val="0"/>
              </a:spcBef>
              <a:spcAft>
                <a:spcPts val="0"/>
              </a:spcAft>
              <a:buSzPts val="1800"/>
              <a:buChar char="●"/>
            </a:pPr>
            <a:r>
              <a:rPr lang="en" sz="1800"/>
              <a:t>We used the cricut machines to design the items to put on our masks.</a:t>
            </a:r>
            <a:endParaRPr sz="1800"/>
          </a:p>
          <a:p>
            <a:pPr indent="-342900" lvl="0" marL="457200" rtl="0" algn="l">
              <a:spcBef>
                <a:spcPts val="0"/>
              </a:spcBef>
              <a:spcAft>
                <a:spcPts val="0"/>
              </a:spcAft>
              <a:buSzPts val="1800"/>
              <a:buChar char="●"/>
            </a:pPr>
            <a:r>
              <a:rPr lang="en" sz="1800"/>
              <a:t>We used the laminator to laminate our promotional and FCCLA week materials.</a:t>
            </a:r>
            <a:endParaRPr sz="1800"/>
          </a:p>
          <a:p>
            <a:pPr indent="-342900" lvl="0" marL="457200" rtl="0" algn="l">
              <a:spcBef>
                <a:spcPts val="0"/>
              </a:spcBef>
              <a:spcAft>
                <a:spcPts val="0"/>
              </a:spcAft>
              <a:buSzPts val="1800"/>
              <a:buChar char="●"/>
            </a:pPr>
            <a:r>
              <a:rPr lang="en" sz="1800"/>
              <a:t>We used the Elison machine to create FCCLA promotional activities.</a:t>
            </a:r>
            <a:endParaRPr sz="1800"/>
          </a:p>
        </p:txBody>
      </p:sp>
      <p:pic>
        <p:nvPicPr>
          <p:cNvPr id="382" name="Google Shape;382;gbb17871a98_0_9"/>
          <p:cNvPicPr preferRelativeResize="0"/>
          <p:nvPr/>
        </p:nvPicPr>
        <p:blipFill>
          <a:blip r:embed="rId4">
            <a:alphaModFix/>
          </a:blip>
          <a:stretch>
            <a:fillRect/>
          </a:stretch>
        </p:blipFill>
        <p:spPr>
          <a:xfrm>
            <a:off x="6783600" y="3462325"/>
            <a:ext cx="1254123" cy="1598373"/>
          </a:xfrm>
          <a:prstGeom prst="rect">
            <a:avLst/>
          </a:prstGeom>
          <a:noFill/>
          <a:ln>
            <a:noFill/>
          </a:ln>
        </p:spPr>
      </p:pic>
      <p:pic>
        <p:nvPicPr>
          <p:cNvPr id="383" name="Google Shape;383;gbb17871a98_0_9"/>
          <p:cNvPicPr preferRelativeResize="0"/>
          <p:nvPr/>
        </p:nvPicPr>
        <p:blipFill>
          <a:blip r:embed="rId5">
            <a:alphaModFix/>
          </a:blip>
          <a:stretch>
            <a:fillRect/>
          </a:stretch>
        </p:blipFill>
        <p:spPr>
          <a:xfrm>
            <a:off x="2275625" y="3428425"/>
            <a:ext cx="1254123" cy="1598373"/>
          </a:xfrm>
          <a:prstGeom prst="rect">
            <a:avLst/>
          </a:prstGeom>
          <a:noFill/>
          <a:ln>
            <a:noFill/>
          </a:ln>
        </p:spPr>
      </p:pic>
      <p:pic>
        <p:nvPicPr>
          <p:cNvPr id="384" name="Google Shape;384;gbb17871a98_0_9"/>
          <p:cNvPicPr preferRelativeResize="0"/>
          <p:nvPr/>
        </p:nvPicPr>
        <p:blipFill>
          <a:blip r:embed="rId6">
            <a:alphaModFix/>
          </a:blip>
          <a:stretch>
            <a:fillRect/>
          </a:stretch>
        </p:blipFill>
        <p:spPr>
          <a:xfrm>
            <a:off x="4529612" y="3391543"/>
            <a:ext cx="1254128" cy="167214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0"/>
          </a:schemeClr>
        </a:solidFill>
      </p:bgPr>
    </p:bg>
    <p:spTree>
      <p:nvGrpSpPr>
        <p:cNvPr id="388" name="Shape 388"/>
        <p:cNvGrpSpPr/>
        <p:nvPr/>
      </p:nvGrpSpPr>
      <p:grpSpPr>
        <a:xfrm>
          <a:off x="0" y="0"/>
          <a:ext cx="0" cy="0"/>
          <a:chOff x="0" y="0"/>
          <a:chExt cx="0" cy="0"/>
        </a:xfrm>
      </p:grpSpPr>
      <p:sp>
        <p:nvSpPr>
          <p:cNvPr id="389" name="Google Shape;389;p19"/>
          <p:cNvSpPr/>
          <p:nvPr/>
        </p:nvSpPr>
        <p:spPr>
          <a:xfrm>
            <a:off x="0" y="4175760"/>
            <a:ext cx="2714700" cy="967800"/>
          </a:xfrm>
          <a:prstGeom prst="rtTriangle">
            <a:avLst/>
          </a:prstGeom>
          <a:solidFill>
            <a:srgbClr val="D12532"/>
          </a:solidFill>
          <a:ln cap="flat" cmpd="sng" w="9525">
            <a:solidFill>
              <a:srgbClr val="D12532"/>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0" name="Google Shape;390;p19"/>
          <p:cNvSpPr/>
          <p:nvPr/>
        </p:nvSpPr>
        <p:spPr>
          <a:xfrm rot="10800000">
            <a:off x="6429300" y="-60"/>
            <a:ext cx="2714700" cy="967800"/>
          </a:xfrm>
          <a:prstGeom prst="rtTriangle">
            <a:avLst/>
          </a:prstGeom>
          <a:solidFill>
            <a:srgbClr val="D12532"/>
          </a:solidFill>
          <a:ln cap="flat" cmpd="sng" w="9525">
            <a:solidFill>
              <a:srgbClr val="D12532"/>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1" name="Google Shape;391;p19"/>
          <p:cNvSpPr txBox="1"/>
          <p:nvPr/>
        </p:nvSpPr>
        <p:spPr>
          <a:xfrm>
            <a:off x="1754400" y="1416038"/>
            <a:ext cx="5635200" cy="285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200"/>
              <a:buFont typeface="Arial"/>
              <a:buNone/>
            </a:pPr>
            <a:r>
              <a:t/>
            </a:r>
            <a:endParaRPr b="0" i="0" sz="8200" u="none" cap="none" strike="noStrike">
              <a:solidFill>
                <a:srgbClr val="000000"/>
              </a:solidFill>
              <a:latin typeface="Calibri"/>
              <a:ea typeface="Calibri"/>
              <a:cs typeface="Calibri"/>
              <a:sym typeface="Calibri"/>
            </a:endParaRPr>
          </a:p>
        </p:txBody>
      </p:sp>
      <p:sp>
        <p:nvSpPr>
          <p:cNvPr id="392" name="Google Shape;392;p19"/>
          <p:cNvSpPr txBox="1"/>
          <p:nvPr/>
        </p:nvSpPr>
        <p:spPr>
          <a:xfrm>
            <a:off x="614359" y="1416038"/>
            <a:ext cx="8246100" cy="967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4800" u="none" cap="none" strike="noStrike">
                <a:solidFill>
                  <a:srgbClr val="000000"/>
                </a:solidFill>
                <a:latin typeface="Arial"/>
                <a:ea typeface="Arial"/>
                <a:cs typeface="Arial"/>
                <a:sym typeface="Arial"/>
              </a:rPr>
              <a:t>Evidence of Public Awareness and Promotion</a:t>
            </a:r>
            <a:endParaRPr b="0" i="0" sz="48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id="397" name="Google Shape;397;p20"/>
          <p:cNvPicPr preferRelativeResize="0"/>
          <p:nvPr/>
        </p:nvPicPr>
        <p:blipFill rotWithShape="1">
          <a:blip r:embed="rId3">
            <a:alphaModFix/>
          </a:blip>
          <a:srcRect b="43458" l="22778" r="0" t="18692"/>
          <a:stretch/>
        </p:blipFill>
        <p:spPr>
          <a:xfrm>
            <a:off x="2239630" y="779412"/>
            <a:ext cx="5734125" cy="1519831"/>
          </a:xfrm>
          <a:prstGeom prst="rect">
            <a:avLst/>
          </a:prstGeom>
          <a:noFill/>
          <a:ln>
            <a:noFill/>
          </a:ln>
        </p:spPr>
      </p:pic>
      <p:sp>
        <p:nvSpPr>
          <p:cNvPr id="398" name="Google Shape;398;p20"/>
          <p:cNvSpPr/>
          <p:nvPr/>
        </p:nvSpPr>
        <p:spPr>
          <a:xfrm>
            <a:off x="-76850" y="0"/>
            <a:ext cx="9144000" cy="8991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9" name="Google Shape;399;p20"/>
          <p:cNvSpPr/>
          <p:nvPr/>
        </p:nvSpPr>
        <p:spPr>
          <a:xfrm rot="-5400000">
            <a:off x="-1687250" y="2334300"/>
            <a:ext cx="4419600" cy="11988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0" name="Google Shape;400;p20"/>
          <p:cNvSpPr/>
          <p:nvPr/>
        </p:nvSpPr>
        <p:spPr>
          <a:xfrm rot="5400000">
            <a:off x="159280" y="-236249"/>
            <a:ext cx="1844100" cy="2316600"/>
          </a:xfrm>
          <a:prstGeom prst="rtTriangle">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01" name="Google Shape;401;p20"/>
          <p:cNvPicPr preferRelativeResize="0"/>
          <p:nvPr/>
        </p:nvPicPr>
        <p:blipFill rotWithShape="1">
          <a:blip r:embed="rId4">
            <a:alphaModFix/>
          </a:blip>
          <a:srcRect b="6700" l="24828" r="56593" t="28831"/>
          <a:stretch/>
        </p:blipFill>
        <p:spPr>
          <a:xfrm>
            <a:off x="3114175" y="2246620"/>
            <a:ext cx="1582911" cy="2896880"/>
          </a:xfrm>
          <a:prstGeom prst="rect">
            <a:avLst/>
          </a:prstGeom>
          <a:noFill/>
          <a:ln>
            <a:noFill/>
          </a:ln>
        </p:spPr>
      </p:pic>
      <p:pic>
        <p:nvPicPr>
          <p:cNvPr id="402" name="Google Shape;402;p20"/>
          <p:cNvPicPr preferRelativeResize="0"/>
          <p:nvPr/>
        </p:nvPicPr>
        <p:blipFill rotWithShape="1">
          <a:blip r:embed="rId5">
            <a:alphaModFix/>
          </a:blip>
          <a:srcRect b="24600" l="0" r="0" t="19111"/>
          <a:stretch/>
        </p:blipFill>
        <p:spPr>
          <a:xfrm>
            <a:off x="4572000" y="2415668"/>
            <a:ext cx="2767350" cy="2558784"/>
          </a:xfrm>
          <a:prstGeom prst="rect">
            <a:avLst/>
          </a:prstGeom>
          <a:noFill/>
          <a:ln>
            <a:noFill/>
          </a:ln>
        </p:spPr>
      </p:pic>
      <p:sp>
        <p:nvSpPr>
          <p:cNvPr id="403" name="Google Shape;403;p20"/>
          <p:cNvSpPr txBox="1"/>
          <p:nvPr>
            <p:ph type="title"/>
          </p:nvPr>
        </p:nvSpPr>
        <p:spPr>
          <a:xfrm>
            <a:off x="1579225" y="56944"/>
            <a:ext cx="7205100" cy="833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b="1" lang="en" sz="3300">
                <a:latin typeface="Amatic SC"/>
                <a:ea typeface="Amatic SC"/>
                <a:cs typeface="Amatic SC"/>
                <a:sym typeface="Amatic SC"/>
              </a:rPr>
              <a:t>Wood County Fair Board FCCLA Representative</a:t>
            </a:r>
            <a:endParaRPr b="1" sz="3300">
              <a:latin typeface="Amatic SC"/>
              <a:ea typeface="Amatic SC"/>
              <a:cs typeface="Amatic SC"/>
              <a:sym typeface="Amatic SC"/>
            </a:endParaRPr>
          </a:p>
        </p:txBody>
      </p:sp>
      <p:pic>
        <p:nvPicPr>
          <p:cNvPr id="404" name="Google Shape;404;p20"/>
          <p:cNvPicPr preferRelativeResize="0"/>
          <p:nvPr/>
        </p:nvPicPr>
        <p:blipFill rotWithShape="1">
          <a:blip r:embed="rId6">
            <a:alphaModFix/>
          </a:blip>
          <a:srcRect b="30924" l="0" r="0" t="0"/>
          <a:stretch/>
        </p:blipFill>
        <p:spPr>
          <a:xfrm>
            <a:off x="0" y="68574"/>
            <a:ext cx="1198800" cy="752513"/>
          </a:xfrm>
          <a:prstGeom prst="rect">
            <a:avLst/>
          </a:prstGeom>
          <a:noFill/>
          <a:ln>
            <a:noFill/>
          </a:ln>
        </p:spPr>
      </p:pic>
      <p:sp>
        <p:nvSpPr>
          <p:cNvPr id="405" name="Google Shape;405;p20"/>
          <p:cNvSpPr txBox="1"/>
          <p:nvPr/>
        </p:nvSpPr>
        <p:spPr>
          <a:xfrm>
            <a:off x="1336050" y="3215775"/>
            <a:ext cx="13572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1st FCCLA representative in over 17 years appointed to the Wood County Fair Board!!</a:t>
            </a:r>
            <a:endParaRPr>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21"/>
          <p:cNvSpPr/>
          <p:nvPr/>
        </p:nvSpPr>
        <p:spPr>
          <a:xfrm>
            <a:off x="-76850" y="0"/>
            <a:ext cx="9144000" cy="8991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1" name="Google Shape;411;p21"/>
          <p:cNvSpPr/>
          <p:nvPr/>
        </p:nvSpPr>
        <p:spPr>
          <a:xfrm rot="-5400000">
            <a:off x="-1687250" y="2334300"/>
            <a:ext cx="4419600" cy="11988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2" name="Google Shape;412;p21"/>
          <p:cNvSpPr/>
          <p:nvPr/>
        </p:nvSpPr>
        <p:spPr>
          <a:xfrm rot="5400000">
            <a:off x="159280" y="-236249"/>
            <a:ext cx="1844100" cy="2316600"/>
          </a:xfrm>
          <a:prstGeom prst="rtTriangle">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3" name="Google Shape;413;p21"/>
          <p:cNvSpPr txBox="1"/>
          <p:nvPr>
            <p:ph type="title"/>
          </p:nvPr>
        </p:nvSpPr>
        <p:spPr>
          <a:xfrm>
            <a:off x="1579225" y="56944"/>
            <a:ext cx="7205100" cy="833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b="1" lang="en" sz="3300">
                <a:latin typeface="Amatic SC"/>
                <a:ea typeface="Amatic SC"/>
                <a:cs typeface="Amatic SC"/>
                <a:sym typeface="Amatic SC"/>
              </a:rPr>
              <a:t>Tri- State Leadership Confrence </a:t>
            </a:r>
            <a:endParaRPr b="1" sz="3300">
              <a:latin typeface="Amatic SC"/>
              <a:ea typeface="Amatic SC"/>
              <a:cs typeface="Amatic SC"/>
              <a:sym typeface="Amatic SC"/>
            </a:endParaRPr>
          </a:p>
        </p:txBody>
      </p:sp>
      <p:pic>
        <p:nvPicPr>
          <p:cNvPr id="414" name="Google Shape;414;p21"/>
          <p:cNvPicPr preferRelativeResize="0"/>
          <p:nvPr/>
        </p:nvPicPr>
        <p:blipFill rotWithShape="1">
          <a:blip r:embed="rId3">
            <a:alphaModFix/>
          </a:blip>
          <a:srcRect b="0" l="0" r="0" t="0"/>
          <a:stretch/>
        </p:blipFill>
        <p:spPr>
          <a:xfrm>
            <a:off x="6554844" y="2627131"/>
            <a:ext cx="2365175" cy="2296671"/>
          </a:xfrm>
          <a:prstGeom prst="rect">
            <a:avLst/>
          </a:prstGeom>
          <a:noFill/>
          <a:ln>
            <a:noFill/>
          </a:ln>
          <a:effectLst>
            <a:outerShdw blurRad="292100" rotWithShape="0" algn="tl" dir="2700000" dist="139700">
              <a:srgbClr val="333333">
                <a:alpha val="64705"/>
              </a:srgbClr>
            </a:outerShdw>
          </a:effectLst>
        </p:spPr>
      </p:pic>
      <p:pic>
        <p:nvPicPr>
          <p:cNvPr id="415" name="Google Shape;415;p21"/>
          <p:cNvPicPr preferRelativeResize="0"/>
          <p:nvPr/>
        </p:nvPicPr>
        <p:blipFill rotWithShape="1">
          <a:blip r:embed="rId4">
            <a:alphaModFix/>
          </a:blip>
          <a:srcRect b="0" l="0" r="0" t="0"/>
          <a:stretch/>
        </p:blipFill>
        <p:spPr>
          <a:xfrm>
            <a:off x="1250209" y="971648"/>
            <a:ext cx="2316600" cy="2455668"/>
          </a:xfrm>
          <a:prstGeom prst="rect">
            <a:avLst/>
          </a:prstGeom>
          <a:noFill/>
          <a:ln>
            <a:noFill/>
          </a:ln>
          <a:effectLst>
            <a:outerShdw blurRad="292100" rotWithShape="0" algn="tl" dir="2700000" dist="139700">
              <a:srgbClr val="333333">
                <a:alpha val="64705"/>
              </a:srgbClr>
            </a:outerShdw>
          </a:effectLst>
        </p:spPr>
      </p:pic>
      <p:pic>
        <p:nvPicPr>
          <p:cNvPr id="416" name="Google Shape;416;p21"/>
          <p:cNvPicPr preferRelativeResize="0"/>
          <p:nvPr/>
        </p:nvPicPr>
        <p:blipFill rotWithShape="1">
          <a:blip r:embed="rId5">
            <a:alphaModFix/>
          </a:blip>
          <a:srcRect b="0" l="0" r="0" t="0"/>
          <a:stretch/>
        </p:blipFill>
        <p:spPr>
          <a:xfrm>
            <a:off x="3970683" y="1536751"/>
            <a:ext cx="2365175" cy="2365175"/>
          </a:xfrm>
          <a:prstGeom prst="rect">
            <a:avLst/>
          </a:prstGeom>
          <a:noFill/>
          <a:ln>
            <a:noFill/>
          </a:ln>
        </p:spPr>
      </p:pic>
      <p:pic>
        <p:nvPicPr>
          <p:cNvPr id="417" name="Google Shape;417;p21"/>
          <p:cNvPicPr preferRelativeResize="0"/>
          <p:nvPr/>
        </p:nvPicPr>
        <p:blipFill rotWithShape="1">
          <a:blip r:embed="rId6">
            <a:alphaModFix/>
          </a:blip>
          <a:srcRect b="30924" l="0" r="0" t="0"/>
          <a:stretch/>
        </p:blipFill>
        <p:spPr>
          <a:xfrm>
            <a:off x="0" y="68574"/>
            <a:ext cx="1198800" cy="75251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0"/>
          </a:schemeClr>
        </a:solidFill>
      </p:bgPr>
    </p:bg>
    <p:spTree>
      <p:nvGrpSpPr>
        <p:cNvPr id="421" name="Shape 421"/>
        <p:cNvGrpSpPr/>
        <p:nvPr/>
      </p:nvGrpSpPr>
      <p:grpSpPr>
        <a:xfrm>
          <a:off x="0" y="0"/>
          <a:ext cx="0" cy="0"/>
          <a:chOff x="0" y="0"/>
          <a:chExt cx="0" cy="0"/>
        </a:xfrm>
      </p:grpSpPr>
      <p:sp>
        <p:nvSpPr>
          <p:cNvPr id="422" name="Google Shape;422;p22"/>
          <p:cNvSpPr/>
          <p:nvPr/>
        </p:nvSpPr>
        <p:spPr>
          <a:xfrm>
            <a:off x="0" y="4175760"/>
            <a:ext cx="2714700" cy="967800"/>
          </a:xfrm>
          <a:prstGeom prst="rtTriangle">
            <a:avLst/>
          </a:prstGeom>
          <a:solidFill>
            <a:srgbClr val="D12532"/>
          </a:solidFill>
          <a:ln cap="flat" cmpd="sng" w="9525">
            <a:solidFill>
              <a:srgbClr val="D12532"/>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3" name="Google Shape;423;p22"/>
          <p:cNvSpPr/>
          <p:nvPr/>
        </p:nvSpPr>
        <p:spPr>
          <a:xfrm rot="10800000">
            <a:off x="6429300" y="-60"/>
            <a:ext cx="2714700" cy="967800"/>
          </a:xfrm>
          <a:prstGeom prst="rtTriangle">
            <a:avLst/>
          </a:prstGeom>
          <a:solidFill>
            <a:srgbClr val="D12532"/>
          </a:solidFill>
          <a:ln cap="flat" cmpd="sng" w="9525">
            <a:solidFill>
              <a:srgbClr val="D12532"/>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4" name="Google Shape;424;p22"/>
          <p:cNvSpPr txBox="1"/>
          <p:nvPr/>
        </p:nvSpPr>
        <p:spPr>
          <a:xfrm>
            <a:off x="1754400" y="1416038"/>
            <a:ext cx="5635200" cy="285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200"/>
              <a:buFont typeface="Arial"/>
              <a:buNone/>
            </a:pPr>
            <a:r>
              <a:t/>
            </a:r>
            <a:endParaRPr b="0" i="0" sz="8200" u="none" cap="none" strike="noStrike">
              <a:solidFill>
                <a:srgbClr val="000000"/>
              </a:solidFill>
              <a:latin typeface="Calibri"/>
              <a:ea typeface="Calibri"/>
              <a:cs typeface="Calibri"/>
              <a:sym typeface="Calibri"/>
            </a:endParaRPr>
          </a:p>
        </p:txBody>
      </p:sp>
      <p:sp>
        <p:nvSpPr>
          <p:cNvPr id="425" name="Google Shape;425;p22"/>
          <p:cNvSpPr txBox="1"/>
          <p:nvPr/>
        </p:nvSpPr>
        <p:spPr>
          <a:xfrm>
            <a:off x="618961" y="1217138"/>
            <a:ext cx="8246100" cy="967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4800" u="none" cap="none" strike="noStrike">
                <a:solidFill>
                  <a:srgbClr val="000000"/>
                </a:solidFill>
                <a:latin typeface="Arial"/>
                <a:ea typeface="Arial"/>
                <a:cs typeface="Arial"/>
                <a:sym typeface="Arial"/>
              </a:rPr>
              <a:t>Relationship to Family and Consumer Sciences/Career</a:t>
            </a:r>
            <a:r>
              <a:rPr lang="en" sz="4800"/>
              <a:t> Fields</a:t>
            </a:r>
            <a:endParaRPr b="0" i="0" sz="48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23"/>
          <p:cNvSpPr/>
          <p:nvPr/>
        </p:nvSpPr>
        <p:spPr>
          <a:xfrm>
            <a:off x="-76850" y="0"/>
            <a:ext cx="9144000" cy="8991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1" name="Google Shape;431;p23"/>
          <p:cNvSpPr/>
          <p:nvPr/>
        </p:nvSpPr>
        <p:spPr>
          <a:xfrm rot="-5400000">
            <a:off x="-1687250" y="2334300"/>
            <a:ext cx="4419600" cy="11988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2" name="Google Shape;432;p23"/>
          <p:cNvSpPr/>
          <p:nvPr/>
        </p:nvSpPr>
        <p:spPr>
          <a:xfrm rot="5400000">
            <a:off x="159280" y="-236249"/>
            <a:ext cx="1844100" cy="2316600"/>
          </a:xfrm>
          <a:prstGeom prst="rtTriangle">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3" name="Google Shape;433;p23"/>
          <p:cNvSpPr txBox="1"/>
          <p:nvPr>
            <p:ph type="title"/>
          </p:nvPr>
        </p:nvSpPr>
        <p:spPr>
          <a:xfrm>
            <a:off x="1711100" y="68706"/>
            <a:ext cx="7205100" cy="833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b="1" lang="en" sz="3100">
                <a:latin typeface="Amatic SC"/>
                <a:ea typeface="Amatic SC"/>
                <a:cs typeface="Amatic SC"/>
                <a:sym typeface="Amatic SC"/>
              </a:rPr>
              <a:t>Relationship to Family and Consumer Sciences</a:t>
            </a:r>
            <a:r>
              <a:rPr b="1" lang="en" sz="2600"/>
              <a:t> </a:t>
            </a:r>
            <a:endParaRPr b="1" sz="2600"/>
          </a:p>
        </p:txBody>
      </p:sp>
      <p:sp>
        <p:nvSpPr>
          <p:cNvPr id="434" name="Google Shape;434;p23"/>
          <p:cNvSpPr txBox="1"/>
          <p:nvPr>
            <p:ph idx="1" type="body"/>
          </p:nvPr>
        </p:nvSpPr>
        <p:spPr>
          <a:xfrm>
            <a:off x="1506831" y="993900"/>
            <a:ext cx="7205100" cy="3664200"/>
          </a:xfrm>
          <a:prstGeom prst="rect">
            <a:avLst/>
          </a:prstGeom>
          <a:noFill/>
          <a:ln>
            <a:noFill/>
          </a:ln>
        </p:spPr>
        <p:txBody>
          <a:bodyPr anchorCtr="0" anchor="t" bIns="45700" lIns="91425" spcFirstLastPara="1" rIns="91425" wrap="square" tIns="45700">
            <a:noAutofit/>
          </a:bodyPr>
          <a:lstStyle/>
          <a:p>
            <a:pPr indent="-330200" lvl="0" marL="457200" rtl="0" algn="l">
              <a:lnSpc>
                <a:spcPct val="115000"/>
              </a:lnSpc>
              <a:spcBef>
                <a:spcPts val="0"/>
              </a:spcBef>
              <a:spcAft>
                <a:spcPts val="0"/>
              </a:spcAft>
              <a:buClr>
                <a:srgbClr val="000000"/>
              </a:buClr>
              <a:buSzPts val="1600"/>
              <a:buFont typeface="Arial"/>
              <a:buChar char="•"/>
            </a:pPr>
            <a:r>
              <a:rPr lang="en" sz="1600">
                <a:solidFill>
                  <a:srgbClr val="000000"/>
                </a:solidFill>
                <a:latin typeface="Arial"/>
                <a:ea typeface="Arial"/>
                <a:cs typeface="Arial"/>
                <a:sym typeface="Arial"/>
              </a:rPr>
              <a:t>Within our event career tech program our lab has given us the opportunity to work within the classroom as well as outside the classroom on FCCLA. </a:t>
            </a:r>
            <a:endParaRPr>
              <a:solidFill>
                <a:srgbClr val="000000"/>
              </a:solidFill>
            </a:endParaRPr>
          </a:p>
          <a:p>
            <a:pPr indent="-330200" lvl="0" marL="457200" rtl="0" algn="l">
              <a:lnSpc>
                <a:spcPct val="115000"/>
              </a:lnSpc>
              <a:spcBef>
                <a:spcPts val="0"/>
              </a:spcBef>
              <a:spcAft>
                <a:spcPts val="0"/>
              </a:spcAft>
              <a:buClr>
                <a:srgbClr val="000000"/>
              </a:buClr>
              <a:buSzPts val="1600"/>
              <a:buFont typeface="Arial"/>
              <a:buChar char="•"/>
            </a:pPr>
            <a:r>
              <a:rPr lang="en" sz="1600">
                <a:solidFill>
                  <a:srgbClr val="000000"/>
                </a:solidFill>
                <a:latin typeface="Arial"/>
                <a:ea typeface="Arial"/>
                <a:cs typeface="Arial"/>
                <a:sym typeface="Arial"/>
              </a:rPr>
              <a:t>The </a:t>
            </a:r>
            <a:r>
              <a:rPr lang="en" sz="1600">
                <a:solidFill>
                  <a:srgbClr val="000000"/>
                </a:solidFill>
                <a:latin typeface="Arial"/>
                <a:ea typeface="Arial"/>
                <a:cs typeface="Arial"/>
                <a:sym typeface="Arial"/>
              </a:rPr>
              <a:t>Early Childhood Education lab allows us  to participate in FCCLA leadership opportunities and workshops. These included FCS content and focus areas such as team building, problem solving, healthy and unhealthy relationships, as well as the child development topics. </a:t>
            </a:r>
            <a:endParaRPr sz="3600">
              <a:solidFill>
                <a:srgbClr val="000000"/>
              </a:solidFill>
              <a:latin typeface="Arial"/>
              <a:ea typeface="Arial"/>
              <a:cs typeface="Arial"/>
              <a:sym typeface="Arial"/>
            </a:endParaRPr>
          </a:p>
        </p:txBody>
      </p:sp>
      <p:pic>
        <p:nvPicPr>
          <p:cNvPr descr="Family and Consumer Sciences Brand - American Association of Family and Consumer  Sciences" id="435" name="Google Shape;435;p23"/>
          <p:cNvPicPr preferRelativeResize="0"/>
          <p:nvPr/>
        </p:nvPicPr>
        <p:blipFill rotWithShape="1">
          <a:blip r:embed="rId3">
            <a:alphaModFix/>
          </a:blip>
          <a:srcRect b="0" l="0" r="0" t="0"/>
          <a:stretch/>
        </p:blipFill>
        <p:spPr>
          <a:xfrm>
            <a:off x="5540678" y="3502580"/>
            <a:ext cx="3375522" cy="1483637"/>
          </a:xfrm>
          <a:prstGeom prst="rect">
            <a:avLst/>
          </a:prstGeom>
          <a:noFill/>
          <a:ln>
            <a:noFill/>
          </a:ln>
          <a:effectLst>
            <a:outerShdw blurRad="292100" rotWithShape="0" algn="tl" dir="2700000" dist="139700">
              <a:srgbClr val="333333">
                <a:alpha val="64705"/>
              </a:srgbClr>
            </a:outerShdw>
          </a:effectLst>
        </p:spPr>
      </p:pic>
      <p:pic>
        <p:nvPicPr>
          <p:cNvPr id="436" name="Google Shape;436;p23"/>
          <p:cNvPicPr preferRelativeResize="0"/>
          <p:nvPr/>
        </p:nvPicPr>
        <p:blipFill rotWithShape="1">
          <a:blip r:embed="rId4">
            <a:alphaModFix/>
          </a:blip>
          <a:srcRect b="30924" l="0" r="0" t="0"/>
          <a:stretch/>
        </p:blipFill>
        <p:spPr>
          <a:xfrm>
            <a:off x="0" y="68574"/>
            <a:ext cx="1198800" cy="75251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gbc1842ecc5_2_43"/>
          <p:cNvSpPr/>
          <p:nvPr/>
        </p:nvSpPr>
        <p:spPr>
          <a:xfrm>
            <a:off x="-76850" y="0"/>
            <a:ext cx="9144000" cy="8991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2" name="Google Shape;442;gbc1842ecc5_2_43"/>
          <p:cNvSpPr/>
          <p:nvPr/>
        </p:nvSpPr>
        <p:spPr>
          <a:xfrm rot="-5400000">
            <a:off x="-1687250" y="2334300"/>
            <a:ext cx="4419600" cy="11988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3" name="Google Shape;443;gbc1842ecc5_2_43"/>
          <p:cNvSpPr/>
          <p:nvPr/>
        </p:nvSpPr>
        <p:spPr>
          <a:xfrm rot="5400000">
            <a:off x="159280" y="-236249"/>
            <a:ext cx="1844100" cy="2316600"/>
          </a:xfrm>
          <a:prstGeom prst="rtTriangle">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4" name="Google Shape;444;gbc1842ecc5_2_43"/>
          <p:cNvSpPr txBox="1"/>
          <p:nvPr>
            <p:ph type="title"/>
          </p:nvPr>
        </p:nvSpPr>
        <p:spPr>
          <a:xfrm>
            <a:off x="1711100" y="68706"/>
            <a:ext cx="7205100" cy="833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b="1" lang="en" sz="3100">
                <a:latin typeface="Amatic SC"/>
                <a:ea typeface="Amatic SC"/>
                <a:cs typeface="Amatic SC"/>
                <a:sym typeface="Amatic SC"/>
              </a:rPr>
              <a:t>Relationship to Ohio Family and Consumer Sciences</a:t>
            </a:r>
            <a:r>
              <a:rPr b="1" lang="en" sz="2600"/>
              <a:t> </a:t>
            </a:r>
            <a:endParaRPr b="1" sz="2600"/>
          </a:p>
        </p:txBody>
      </p:sp>
      <p:sp>
        <p:nvSpPr>
          <p:cNvPr id="445" name="Google Shape;445;gbc1842ecc5_2_43"/>
          <p:cNvSpPr txBox="1"/>
          <p:nvPr>
            <p:ph idx="1" type="body"/>
          </p:nvPr>
        </p:nvSpPr>
        <p:spPr>
          <a:xfrm>
            <a:off x="1198800" y="993900"/>
            <a:ext cx="7513200" cy="3664200"/>
          </a:xfrm>
          <a:prstGeom prst="rect">
            <a:avLst/>
          </a:prstGeom>
          <a:noFill/>
          <a:ln>
            <a:noFill/>
          </a:ln>
        </p:spPr>
        <p:txBody>
          <a:bodyPr anchorCtr="0" anchor="t" bIns="45700" lIns="91425" spcFirstLastPara="1" rIns="91425" wrap="square" tIns="45700">
            <a:noAutofit/>
          </a:bodyPr>
          <a:lstStyle/>
          <a:p>
            <a:pPr indent="0" lvl="0" marL="457200" rtl="0" algn="l">
              <a:lnSpc>
                <a:spcPct val="115000"/>
              </a:lnSpc>
              <a:spcBef>
                <a:spcPts val="2400"/>
              </a:spcBef>
              <a:spcAft>
                <a:spcPts val="0"/>
              </a:spcAft>
              <a:buNone/>
            </a:pPr>
            <a:r>
              <a:rPr b="1" lang="en" sz="1600">
                <a:latin typeface="Arial"/>
                <a:ea typeface="Arial"/>
                <a:cs typeface="Arial"/>
                <a:sym typeface="Arial"/>
              </a:rPr>
              <a:t>Outcome 1.1. Employability Skill</a:t>
            </a:r>
            <a:r>
              <a:rPr b="1" lang="en" sz="1600">
                <a:latin typeface="Arial"/>
                <a:ea typeface="Arial"/>
                <a:cs typeface="Arial"/>
                <a:sym typeface="Arial"/>
              </a:rPr>
              <a:t>s</a:t>
            </a:r>
            <a:endParaRPr b="1" sz="1600">
              <a:latin typeface="Arial"/>
              <a:ea typeface="Arial"/>
              <a:cs typeface="Arial"/>
              <a:sym typeface="Arial"/>
            </a:endParaRPr>
          </a:p>
          <a:p>
            <a:pPr indent="0" lvl="0" marL="457200" marR="596900" rtl="0" algn="l">
              <a:lnSpc>
                <a:spcPct val="115000"/>
              </a:lnSpc>
              <a:spcBef>
                <a:spcPts val="600"/>
              </a:spcBef>
              <a:spcAft>
                <a:spcPts val="0"/>
              </a:spcAft>
              <a:buNone/>
            </a:pPr>
            <a:r>
              <a:rPr lang="en" sz="800">
                <a:latin typeface="Arial"/>
                <a:ea typeface="Arial"/>
                <a:cs typeface="Arial"/>
                <a:sym typeface="Arial"/>
              </a:rPr>
              <a:t>Develop career awareness and employability skills (e.g., face-to-face, online) needed for gaining and maintaining employment in diverse business settings.</a:t>
            </a:r>
            <a:endParaRPr sz="800">
              <a:latin typeface="Arial"/>
              <a:ea typeface="Arial"/>
              <a:cs typeface="Arial"/>
              <a:sym typeface="Arial"/>
            </a:endParaRPr>
          </a:p>
          <a:p>
            <a:pPr indent="0" lvl="0" marL="457200" marR="596900" rtl="0" algn="l">
              <a:lnSpc>
                <a:spcPct val="115000"/>
              </a:lnSpc>
              <a:spcBef>
                <a:spcPts val="0"/>
              </a:spcBef>
              <a:spcAft>
                <a:spcPts val="0"/>
              </a:spcAft>
              <a:buNone/>
            </a:pPr>
            <a:r>
              <a:rPr b="1" lang="en" sz="1600">
                <a:latin typeface="Arial"/>
                <a:ea typeface="Arial"/>
                <a:cs typeface="Arial"/>
                <a:sym typeface="Arial"/>
              </a:rPr>
              <a:t>Outcome 1.2. Leadership and Communications</a:t>
            </a:r>
            <a:endParaRPr b="1" sz="1600">
              <a:latin typeface="Arial"/>
              <a:ea typeface="Arial"/>
              <a:cs typeface="Arial"/>
              <a:sym typeface="Arial"/>
            </a:endParaRPr>
          </a:p>
          <a:p>
            <a:pPr indent="0" lvl="0" marL="457200" marR="139700" rtl="0" algn="l">
              <a:lnSpc>
                <a:spcPct val="99000"/>
              </a:lnSpc>
              <a:spcBef>
                <a:spcPts val="0"/>
              </a:spcBef>
              <a:spcAft>
                <a:spcPts val="0"/>
              </a:spcAft>
              <a:buNone/>
            </a:pPr>
            <a:r>
              <a:rPr lang="en" sz="800">
                <a:latin typeface="Arial"/>
                <a:ea typeface="Arial"/>
                <a:cs typeface="Arial"/>
                <a:sym typeface="Arial"/>
              </a:rPr>
              <a:t>Process, maintain, evaluate and disseminate information in a business. Develop leadership and team building to promote collaboration.</a:t>
            </a:r>
            <a:endParaRPr sz="800">
              <a:latin typeface="Arial"/>
              <a:ea typeface="Arial"/>
              <a:cs typeface="Arial"/>
              <a:sym typeface="Arial"/>
            </a:endParaRPr>
          </a:p>
          <a:p>
            <a:pPr indent="0" lvl="0" marL="457200" marR="139700" rtl="0" algn="l">
              <a:lnSpc>
                <a:spcPct val="99000"/>
              </a:lnSpc>
              <a:spcBef>
                <a:spcPts val="0"/>
              </a:spcBef>
              <a:spcAft>
                <a:spcPts val="0"/>
              </a:spcAft>
              <a:buNone/>
            </a:pPr>
            <a:r>
              <a:rPr b="1" lang="en" sz="1600">
                <a:latin typeface="Arial"/>
                <a:ea typeface="Arial"/>
                <a:cs typeface="Arial"/>
                <a:sym typeface="Arial"/>
              </a:rPr>
              <a:t>Outcome 1.4. Knowledge Management and Information Technology</a:t>
            </a:r>
            <a:endParaRPr b="1" sz="1600">
              <a:latin typeface="Arial"/>
              <a:ea typeface="Arial"/>
              <a:cs typeface="Arial"/>
              <a:sym typeface="Arial"/>
            </a:endParaRPr>
          </a:p>
          <a:p>
            <a:pPr indent="0" lvl="0" marL="457200" marR="139700" rtl="0" algn="l">
              <a:lnSpc>
                <a:spcPct val="115000"/>
              </a:lnSpc>
              <a:spcBef>
                <a:spcPts val="0"/>
              </a:spcBef>
              <a:spcAft>
                <a:spcPts val="0"/>
              </a:spcAft>
              <a:buNone/>
            </a:pPr>
            <a:r>
              <a:rPr lang="en" sz="800">
                <a:latin typeface="Arial"/>
                <a:ea typeface="Arial"/>
                <a:cs typeface="Arial"/>
                <a:sym typeface="Arial"/>
              </a:rPr>
              <a:t>Demonstrate current and emerging strategies and technologies used to collect, analyze, record and share information in business operations.</a:t>
            </a:r>
            <a:endParaRPr sz="800">
              <a:latin typeface="Arial"/>
              <a:ea typeface="Arial"/>
              <a:cs typeface="Arial"/>
              <a:sym typeface="Arial"/>
            </a:endParaRPr>
          </a:p>
          <a:p>
            <a:pPr indent="0" lvl="0" marL="457200" marR="139700" rtl="0" algn="l">
              <a:lnSpc>
                <a:spcPct val="115000"/>
              </a:lnSpc>
              <a:spcBef>
                <a:spcPts val="0"/>
              </a:spcBef>
              <a:spcAft>
                <a:spcPts val="0"/>
              </a:spcAft>
              <a:buNone/>
            </a:pPr>
            <a:r>
              <a:rPr b="1" lang="en" sz="1600">
                <a:latin typeface="Arial"/>
                <a:ea typeface="Arial"/>
                <a:cs typeface="Arial"/>
                <a:sym typeface="Arial"/>
              </a:rPr>
              <a:t>Outcome 1.5. Global Environment</a:t>
            </a:r>
            <a:endParaRPr b="1" sz="1600">
              <a:latin typeface="Arial"/>
              <a:ea typeface="Arial"/>
              <a:cs typeface="Arial"/>
              <a:sym typeface="Arial"/>
            </a:endParaRPr>
          </a:p>
          <a:p>
            <a:pPr indent="0" lvl="0" marL="457200" marR="139700" rtl="0" algn="l">
              <a:lnSpc>
                <a:spcPct val="115000"/>
              </a:lnSpc>
              <a:spcBef>
                <a:spcPts val="0"/>
              </a:spcBef>
              <a:spcAft>
                <a:spcPts val="0"/>
              </a:spcAft>
              <a:buNone/>
            </a:pPr>
            <a:r>
              <a:rPr lang="en" sz="800"/>
              <a:t>Evaluate how beliefs, values, attitudes and behaviors influence organizational strategies and goals</a:t>
            </a:r>
            <a:endParaRPr sz="800"/>
          </a:p>
          <a:p>
            <a:pPr indent="0" lvl="0" marL="457200" marR="139700" rtl="0" algn="l">
              <a:lnSpc>
                <a:spcPct val="115000"/>
              </a:lnSpc>
              <a:spcBef>
                <a:spcPts val="0"/>
              </a:spcBef>
              <a:spcAft>
                <a:spcPts val="0"/>
              </a:spcAft>
              <a:buNone/>
            </a:pPr>
            <a:r>
              <a:rPr b="1" lang="en" sz="1600">
                <a:latin typeface="Arial"/>
                <a:ea typeface="Arial"/>
                <a:cs typeface="Arial"/>
                <a:sym typeface="Arial"/>
              </a:rPr>
              <a:t>Outcome 1.8. Operations Management</a:t>
            </a:r>
            <a:endParaRPr b="1" sz="1600">
              <a:latin typeface="Arial"/>
              <a:ea typeface="Arial"/>
              <a:cs typeface="Arial"/>
              <a:sym typeface="Arial"/>
            </a:endParaRPr>
          </a:p>
          <a:p>
            <a:pPr indent="0" lvl="0" marL="457200" marR="139700" rtl="0" algn="l">
              <a:lnSpc>
                <a:spcPct val="115000"/>
              </a:lnSpc>
              <a:spcBef>
                <a:spcPts val="0"/>
              </a:spcBef>
              <a:spcAft>
                <a:spcPts val="0"/>
              </a:spcAft>
              <a:buNone/>
            </a:pPr>
            <a:r>
              <a:rPr lang="en" sz="800">
                <a:latin typeface="Arial"/>
                <a:ea typeface="Arial"/>
                <a:cs typeface="Arial"/>
                <a:sym typeface="Arial"/>
              </a:rPr>
              <a:t>Plan, organize and monitor an organization or department to maximize contribution to organizational goals and objectives.</a:t>
            </a:r>
            <a:endParaRPr sz="800">
              <a:latin typeface="Arial"/>
              <a:ea typeface="Arial"/>
              <a:cs typeface="Arial"/>
              <a:sym typeface="Arial"/>
            </a:endParaRPr>
          </a:p>
          <a:p>
            <a:pPr indent="0" lvl="0" marL="0" rtl="0" algn="l">
              <a:lnSpc>
                <a:spcPct val="115000"/>
              </a:lnSpc>
              <a:spcBef>
                <a:spcPts val="1600"/>
              </a:spcBef>
              <a:spcAft>
                <a:spcPts val="1600"/>
              </a:spcAft>
              <a:buNone/>
            </a:pPr>
            <a:r>
              <a:t/>
            </a:r>
            <a:endParaRPr sz="1100"/>
          </a:p>
        </p:txBody>
      </p:sp>
      <p:pic>
        <p:nvPicPr>
          <p:cNvPr id="446" name="Google Shape;446;gbc1842ecc5_2_43"/>
          <p:cNvPicPr preferRelativeResize="0"/>
          <p:nvPr/>
        </p:nvPicPr>
        <p:blipFill rotWithShape="1">
          <a:blip r:embed="rId3">
            <a:alphaModFix/>
          </a:blip>
          <a:srcRect b="30924" l="0" r="0" t="0"/>
          <a:stretch/>
        </p:blipFill>
        <p:spPr>
          <a:xfrm>
            <a:off x="0" y="68574"/>
            <a:ext cx="1198800" cy="752513"/>
          </a:xfrm>
          <a:prstGeom prst="rect">
            <a:avLst/>
          </a:prstGeom>
          <a:noFill/>
          <a:ln>
            <a:noFill/>
          </a:ln>
        </p:spPr>
      </p:pic>
      <p:pic>
        <p:nvPicPr>
          <p:cNvPr id="447" name="Google Shape;447;gbc1842ecc5_2_43"/>
          <p:cNvPicPr preferRelativeResize="0"/>
          <p:nvPr/>
        </p:nvPicPr>
        <p:blipFill>
          <a:blip r:embed="rId4">
            <a:alphaModFix/>
          </a:blip>
          <a:stretch>
            <a:fillRect/>
          </a:stretch>
        </p:blipFill>
        <p:spPr>
          <a:xfrm>
            <a:off x="6464025" y="3634990"/>
            <a:ext cx="2316602" cy="144106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gbc1842ecc5_2_58"/>
          <p:cNvSpPr/>
          <p:nvPr/>
        </p:nvSpPr>
        <p:spPr>
          <a:xfrm>
            <a:off x="-76850" y="0"/>
            <a:ext cx="9144000" cy="8991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3" name="Google Shape;453;gbc1842ecc5_2_58"/>
          <p:cNvSpPr/>
          <p:nvPr/>
        </p:nvSpPr>
        <p:spPr>
          <a:xfrm rot="-5400000">
            <a:off x="-1687250" y="2334300"/>
            <a:ext cx="4419600" cy="11988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4" name="Google Shape;454;gbc1842ecc5_2_58"/>
          <p:cNvSpPr/>
          <p:nvPr/>
        </p:nvSpPr>
        <p:spPr>
          <a:xfrm rot="5400000">
            <a:off x="159280" y="-236249"/>
            <a:ext cx="1844100" cy="2316600"/>
          </a:xfrm>
          <a:prstGeom prst="rtTriangle">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55" name="Google Shape;455;gbc1842ecc5_2_58"/>
          <p:cNvSpPr txBox="1"/>
          <p:nvPr>
            <p:ph type="title"/>
          </p:nvPr>
        </p:nvSpPr>
        <p:spPr>
          <a:xfrm>
            <a:off x="1711100" y="68706"/>
            <a:ext cx="7205100" cy="833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b="1" lang="en" sz="3100">
                <a:latin typeface="Amatic SC"/>
                <a:ea typeface="Amatic SC"/>
                <a:cs typeface="Amatic SC"/>
                <a:sym typeface="Amatic SC"/>
              </a:rPr>
              <a:t>Relationship to National Family and Consumer Sciences</a:t>
            </a:r>
            <a:r>
              <a:rPr b="1" lang="en" sz="2600"/>
              <a:t> </a:t>
            </a:r>
            <a:endParaRPr b="1" sz="2600"/>
          </a:p>
        </p:txBody>
      </p:sp>
      <p:sp>
        <p:nvSpPr>
          <p:cNvPr id="456" name="Google Shape;456;gbc1842ecc5_2_58"/>
          <p:cNvSpPr txBox="1"/>
          <p:nvPr>
            <p:ph idx="1" type="body"/>
          </p:nvPr>
        </p:nvSpPr>
        <p:spPr>
          <a:xfrm>
            <a:off x="1198800" y="993900"/>
            <a:ext cx="7513200" cy="3664200"/>
          </a:xfrm>
          <a:prstGeom prst="rect">
            <a:avLst/>
          </a:prstGeom>
          <a:noFill/>
          <a:ln>
            <a:noFill/>
          </a:ln>
        </p:spPr>
        <p:txBody>
          <a:bodyPr anchorCtr="0" anchor="t" bIns="45700" lIns="91425" spcFirstLastPara="1" rIns="91425" wrap="square" tIns="45700">
            <a:noAutofit/>
          </a:bodyPr>
          <a:lstStyle/>
          <a:p>
            <a:pPr indent="0" lvl="0" marL="457200" marR="139700" rtl="0" algn="l">
              <a:lnSpc>
                <a:spcPct val="115000"/>
              </a:lnSpc>
              <a:spcBef>
                <a:spcPts val="0"/>
              </a:spcBef>
              <a:spcAft>
                <a:spcPts val="0"/>
              </a:spcAft>
              <a:buNone/>
            </a:pPr>
            <a:r>
              <a:t/>
            </a:r>
            <a:endParaRPr sz="800">
              <a:latin typeface="Arial"/>
              <a:ea typeface="Arial"/>
              <a:cs typeface="Arial"/>
              <a:sym typeface="Arial"/>
            </a:endParaRPr>
          </a:p>
          <a:p>
            <a:pPr indent="0" lvl="0" marL="0" rtl="0" algn="l">
              <a:lnSpc>
                <a:spcPct val="115000"/>
              </a:lnSpc>
              <a:spcBef>
                <a:spcPts val="1200"/>
              </a:spcBef>
              <a:spcAft>
                <a:spcPts val="0"/>
              </a:spcAft>
              <a:buNone/>
            </a:pPr>
            <a:r>
              <a:rPr lang="en" sz="1600"/>
              <a:t>1.1   Analyze strategies to manage multiple roles and responsibilities (individual, family, career, community, and global).</a:t>
            </a:r>
            <a:endParaRPr sz="1600"/>
          </a:p>
          <a:p>
            <a:pPr indent="0" lvl="0" marL="0" rtl="0" algn="l">
              <a:lnSpc>
                <a:spcPct val="115000"/>
              </a:lnSpc>
              <a:spcBef>
                <a:spcPts val="1200"/>
              </a:spcBef>
              <a:spcAft>
                <a:spcPts val="0"/>
              </a:spcAft>
              <a:buNone/>
            </a:pPr>
            <a:r>
              <a:rPr lang="en" sz="1600"/>
              <a:t> 1.2   Demonstrate transferable knowledge, attitudes, and technical and employability skills in school, community and workplace settings.</a:t>
            </a:r>
            <a:endParaRPr sz="1600"/>
          </a:p>
          <a:p>
            <a:pPr indent="0" lvl="0" marL="0" rtl="0" algn="l">
              <a:lnSpc>
                <a:spcPct val="115000"/>
              </a:lnSpc>
              <a:spcBef>
                <a:spcPts val="1200"/>
              </a:spcBef>
              <a:spcAft>
                <a:spcPts val="0"/>
              </a:spcAft>
              <a:buNone/>
            </a:pPr>
            <a:r>
              <a:rPr lang="en" sz="1600"/>
              <a:t>1.3   Evaluate the reciprocal effects of individual and family participation in community and civic activities.</a:t>
            </a:r>
            <a:endParaRPr sz="1600"/>
          </a:p>
          <a:p>
            <a:pPr indent="0" lvl="0" marL="0" rtl="0" algn="l">
              <a:lnSpc>
                <a:spcPct val="115000"/>
              </a:lnSpc>
              <a:spcBef>
                <a:spcPts val="1200"/>
              </a:spcBef>
              <a:spcAft>
                <a:spcPts val="0"/>
              </a:spcAft>
              <a:buNone/>
            </a:pPr>
            <a:r>
              <a:t/>
            </a:r>
            <a:endParaRPr sz="1100"/>
          </a:p>
          <a:p>
            <a:pPr indent="0" lvl="0" marL="0" rtl="0" algn="l">
              <a:lnSpc>
                <a:spcPct val="115000"/>
              </a:lnSpc>
              <a:spcBef>
                <a:spcPts val="1200"/>
              </a:spcBef>
              <a:spcAft>
                <a:spcPts val="0"/>
              </a:spcAft>
              <a:buNone/>
            </a:pPr>
            <a:r>
              <a:rPr lang="en" sz="1100"/>
              <a:t> </a:t>
            </a:r>
            <a:endParaRPr sz="1100"/>
          </a:p>
          <a:p>
            <a:pPr indent="0" lvl="0" marL="0" rtl="0" algn="l">
              <a:lnSpc>
                <a:spcPct val="115000"/>
              </a:lnSpc>
              <a:spcBef>
                <a:spcPts val="1200"/>
              </a:spcBef>
              <a:spcAft>
                <a:spcPts val="0"/>
              </a:spcAft>
              <a:buNone/>
            </a:pPr>
            <a:r>
              <a:rPr lang="en" sz="1100"/>
              <a:t> </a:t>
            </a:r>
            <a:endParaRPr sz="1100"/>
          </a:p>
          <a:p>
            <a:pPr indent="0" lvl="0" marL="0" rtl="0" algn="l">
              <a:lnSpc>
                <a:spcPct val="115000"/>
              </a:lnSpc>
              <a:spcBef>
                <a:spcPts val="1200"/>
              </a:spcBef>
              <a:spcAft>
                <a:spcPts val="0"/>
              </a:spcAft>
              <a:buNone/>
            </a:pPr>
            <a:r>
              <a:rPr lang="en" sz="1100"/>
              <a:t> </a:t>
            </a:r>
            <a:endParaRPr sz="1100"/>
          </a:p>
          <a:p>
            <a:pPr indent="0" lvl="0" marL="0" rtl="0" algn="l">
              <a:lnSpc>
                <a:spcPct val="115000"/>
              </a:lnSpc>
              <a:spcBef>
                <a:spcPts val="1200"/>
              </a:spcBef>
              <a:spcAft>
                <a:spcPts val="0"/>
              </a:spcAft>
              <a:buNone/>
            </a:pPr>
            <a:r>
              <a:rPr lang="en" sz="1100"/>
              <a:t> </a:t>
            </a:r>
            <a:endParaRPr sz="1100"/>
          </a:p>
          <a:p>
            <a:pPr indent="0" lvl="0" marL="0" rtl="0" algn="l">
              <a:lnSpc>
                <a:spcPct val="115000"/>
              </a:lnSpc>
              <a:spcBef>
                <a:spcPts val="1200"/>
              </a:spcBef>
              <a:spcAft>
                <a:spcPts val="0"/>
              </a:spcAft>
              <a:buNone/>
            </a:pPr>
            <a:r>
              <a:rPr lang="en" sz="1100"/>
              <a:t> </a:t>
            </a:r>
            <a:endParaRPr sz="1100"/>
          </a:p>
          <a:p>
            <a:pPr indent="0" lvl="0" marL="0" rtl="0" algn="l">
              <a:lnSpc>
                <a:spcPct val="115000"/>
              </a:lnSpc>
              <a:spcBef>
                <a:spcPts val="1200"/>
              </a:spcBef>
              <a:spcAft>
                <a:spcPts val="0"/>
              </a:spcAft>
              <a:buNone/>
            </a:pPr>
            <a:r>
              <a:t/>
            </a:r>
            <a:endParaRPr sz="1100"/>
          </a:p>
          <a:p>
            <a:pPr indent="0" lvl="0" marL="0" rtl="0" algn="l">
              <a:lnSpc>
                <a:spcPct val="115000"/>
              </a:lnSpc>
              <a:spcBef>
                <a:spcPts val="1200"/>
              </a:spcBef>
              <a:spcAft>
                <a:spcPts val="0"/>
              </a:spcAft>
              <a:buNone/>
            </a:pPr>
            <a:r>
              <a:rPr lang="en" sz="1100"/>
              <a:t> </a:t>
            </a:r>
            <a:endParaRPr sz="1100"/>
          </a:p>
          <a:p>
            <a:pPr indent="0" lvl="0" marL="0" rtl="0" algn="l">
              <a:lnSpc>
                <a:spcPct val="115000"/>
              </a:lnSpc>
              <a:spcBef>
                <a:spcPts val="1200"/>
              </a:spcBef>
              <a:spcAft>
                <a:spcPts val="0"/>
              </a:spcAft>
              <a:buNone/>
            </a:pPr>
            <a:r>
              <a:rPr lang="en" sz="1100"/>
              <a:t> </a:t>
            </a:r>
            <a:endParaRPr sz="1100"/>
          </a:p>
          <a:p>
            <a:pPr indent="0" lvl="0" marL="0" rtl="0" algn="l">
              <a:lnSpc>
                <a:spcPct val="115000"/>
              </a:lnSpc>
              <a:spcBef>
                <a:spcPts val="1200"/>
              </a:spcBef>
              <a:spcAft>
                <a:spcPts val="0"/>
              </a:spcAft>
              <a:buNone/>
            </a:pPr>
            <a:r>
              <a:rPr lang="en" sz="1100"/>
              <a:t> </a:t>
            </a:r>
            <a:endParaRPr sz="1100"/>
          </a:p>
          <a:p>
            <a:pPr indent="0" lvl="0" marL="0" rtl="0" algn="l">
              <a:lnSpc>
                <a:spcPct val="115000"/>
              </a:lnSpc>
              <a:spcBef>
                <a:spcPts val="1200"/>
              </a:spcBef>
              <a:spcAft>
                <a:spcPts val="0"/>
              </a:spcAft>
              <a:buNone/>
            </a:pPr>
            <a:r>
              <a:rPr lang="en" sz="1100"/>
              <a:t> </a:t>
            </a:r>
            <a:endParaRPr sz="1100"/>
          </a:p>
          <a:p>
            <a:pPr indent="0" lvl="0" marL="0" rtl="0" algn="l">
              <a:lnSpc>
                <a:spcPct val="115000"/>
              </a:lnSpc>
              <a:spcBef>
                <a:spcPts val="1200"/>
              </a:spcBef>
              <a:spcAft>
                <a:spcPts val="0"/>
              </a:spcAft>
              <a:buNone/>
            </a:pPr>
            <a:r>
              <a:rPr lang="en" sz="1100"/>
              <a:t> </a:t>
            </a:r>
            <a:endParaRPr sz="1100"/>
          </a:p>
          <a:p>
            <a:pPr indent="0" lvl="0" marL="0" rtl="0" algn="l">
              <a:lnSpc>
                <a:spcPct val="115000"/>
              </a:lnSpc>
              <a:spcBef>
                <a:spcPts val="1200"/>
              </a:spcBef>
              <a:spcAft>
                <a:spcPts val="0"/>
              </a:spcAft>
              <a:buNone/>
            </a:pPr>
            <a:r>
              <a:rPr lang="en" sz="1100"/>
              <a:t> </a:t>
            </a:r>
            <a:endParaRPr sz="1100"/>
          </a:p>
          <a:p>
            <a:pPr indent="0" lvl="0" marL="0" rtl="0" algn="l">
              <a:lnSpc>
                <a:spcPct val="115000"/>
              </a:lnSpc>
              <a:spcBef>
                <a:spcPts val="1200"/>
              </a:spcBef>
              <a:spcAft>
                <a:spcPts val="0"/>
              </a:spcAft>
              <a:buNone/>
            </a:pPr>
            <a:r>
              <a:rPr lang="en" sz="1100"/>
              <a:t> </a:t>
            </a:r>
            <a:endParaRPr sz="1100"/>
          </a:p>
          <a:p>
            <a:pPr indent="0" lvl="0" marL="0" rtl="0" algn="l">
              <a:lnSpc>
                <a:spcPct val="115000"/>
              </a:lnSpc>
              <a:spcBef>
                <a:spcPts val="1200"/>
              </a:spcBef>
              <a:spcAft>
                <a:spcPts val="0"/>
              </a:spcAft>
              <a:buNone/>
            </a:pPr>
            <a:r>
              <a:rPr lang="en" sz="1100"/>
              <a:t> </a:t>
            </a:r>
            <a:endParaRPr sz="1100"/>
          </a:p>
          <a:p>
            <a:pPr indent="0" lvl="0" marL="0" rtl="0" algn="l">
              <a:lnSpc>
                <a:spcPct val="115000"/>
              </a:lnSpc>
              <a:spcBef>
                <a:spcPts val="1200"/>
              </a:spcBef>
              <a:spcAft>
                <a:spcPts val="0"/>
              </a:spcAft>
              <a:buNone/>
            </a:pPr>
            <a:r>
              <a:t/>
            </a:r>
            <a:endParaRPr sz="1100"/>
          </a:p>
          <a:p>
            <a:pPr indent="0" lvl="0" marL="0" rtl="0" algn="l">
              <a:lnSpc>
                <a:spcPct val="115000"/>
              </a:lnSpc>
              <a:spcBef>
                <a:spcPts val="1200"/>
              </a:spcBef>
              <a:spcAft>
                <a:spcPts val="0"/>
              </a:spcAft>
              <a:buNone/>
            </a:pPr>
            <a:r>
              <a:rPr lang="en" sz="1100"/>
              <a:t> </a:t>
            </a:r>
            <a:endParaRPr sz="1100"/>
          </a:p>
          <a:p>
            <a:pPr indent="0" lvl="0" marL="0" rtl="0" algn="l">
              <a:lnSpc>
                <a:spcPct val="115000"/>
              </a:lnSpc>
              <a:spcBef>
                <a:spcPts val="1200"/>
              </a:spcBef>
              <a:spcAft>
                <a:spcPts val="0"/>
              </a:spcAft>
              <a:buNone/>
            </a:pPr>
            <a:r>
              <a:rPr lang="en" sz="1100"/>
              <a:t> </a:t>
            </a:r>
            <a:endParaRPr sz="1100"/>
          </a:p>
          <a:p>
            <a:pPr indent="0" lvl="0" marL="0" rtl="0" algn="l">
              <a:lnSpc>
                <a:spcPct val="115000"/>
              </a:lnSpc>
              <a:spcBef>
                <a:spcPts val="1200"/>
              </a:spcBef>
              <a:spcAft>
                <a:spcPts val="0"/>
              </a:spcAft>
              <a:buNone/>
            </a:pPr>
            <a:r>
              <a:rPr lang="en" sz="1100"/>
              <a:t> </a:t>
            </a:r>
            <a:endParaRPr sz="1100"/>
          </a:p>
          <a:p>
            <a:pPr indent="0" lvl="0" marL="0" rtl="0" algn="l">
              <a:lnSpc>
                <a:spcPct val="115000"/>
              </a:lnSpc>
              <a:spcBef>
                <a:spcPts val="1200"/>
              </a:spcBef>
              <a:spcAft>
                <a:spcPts val="0"/>
              </a:spcAft>
              <a:buNone/>
            </a:pPr>
            <a:r>
              <a:rPr lang="en" sz="1100"/>
              <a:t> </a:t>
            </a:r>
            <a:endParaRPr sz="1100"/>
          </a:p>
          <a:p>
            <a:pPr indent="0" lvl="0" marL="0" rtl="0" algn="l">
              <a:lnSpc>
                <a:spcPct val="115000"/>
              </a:lnSpc>
              <a:spcBef>
                <a:spcPts val="1200"/>
              </a:spcBef>
              <a:spcAft>
                <a:spcPts val="0"/>
              </a:spcAft>
              <a:buNone/>
            </a:pPr>
            <a:r>
              <a:rPr lang="en" sz="1100"/>
              <a:t> </a:t>
            </a:r>
            <a:endParaRPr sz="1100"/>
          </a:p>
          <a:p>
            <a:pPr indent="0" lvl="0" marL="0" rtl="0" algn="l">
              <a:lnSpc>
                <a:spcPct val="115000"/>
              </a:lnSpc>
              <a:spcBef>
                <a:spcPts val="1600"/>
              </a:spcBef>
              <a:spcAft>
                <a:spcPts val="1600"/>
              </a:spcAft>
              <a:buNone/>
            </a:pPr>
            <a:r>
              <a:t/>
            </a:r>
            <a:endParaRPr sz="1100"/>
          </a:p>
        </p:txBody>
      </p:sp>
      <p:pic>
        <p:nvPicPr>
          <p:cNvPr id="457" name="Google Shape;457;gbc1842ecc5_2_58"/>
          <p:cNvPicPr preferRelativeResize="0"/>
          <p:nvPr/>
        </p:nvPicPr>
        <p:blipFill rotWithShape="1">
          <a:blip r:embed="rId3">
            <a:alphaModFix/>
          </a:blip>
          <a:srcRect b="30924" l="0" r="0" t="0"/>
          <a:stretch/>
        </p:blipFill>
        <p:spPr>
          <a:xfrm>
            <a:off x="0" y="68574"/>
            <a:ext cx="1198800" cy="752513"/>
          </a:xfrm>
          <a:prstGeom prst="rect">
            <a:avLst/>
          </a:prstGeom>
          <a:noFill/>
          <a:ln>
            <a:noFill/>
          </a:ln>
        </p:spPr>
      </p:pic>
      <p:pic>
        <p:nvPicPr>
          <p:cNvPr id="458" name="Google Shape;458;gbc1842ecc5_2_58"/>
          <p:cNvPicPr preferRelativeResize="0"/>
          <p:nvPr/>
        </p:nvPicPr>
        <p:blipFill>
          <a:blip r:embed="rId4">
            <a:alphaModFix/>
          </a:blip>
          <a:stretch>
            <a:fillRect/>
          </a:stretch>
        </p:blipFill>
        <p:spPr>
          <a:xfrm>
            <a:off x="7138394" y="3759050"/>
            <a:ext cx="1928750" cy="1310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4"/>
          <p:cNvSpPr/>
          <p:nvPr/>
        </p:nvSpPr>
        <p:spPr>
          <a:xfrm>
            <a:off x="0" y="0"/>
            <a:ext cx="9144000" cy="8991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6" name="Google Shape;156;p4"/>
          <p:cNvSpPr/>
          <p:nvPr/>
        </p:nvSpPr>
        <p:spPr>
          <a:xfrm rot="-5400000">
            <a:off x="-1584100" y="2350422"/>
            <a:ext cx="4419600" cy="11988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7" name="Google Shape;157;p4"/>
          <p:cNvSpPr/>
          <p:nvPr/>
        </p:nvSpPr>
        <p:spPr>
          <a:xfrm rot="5400000">
            <a:off x="236130" y="-236249"/>
            <a:ext cx="1844100" cy="2316600"/>
          </a:xfrm>
          <a:prstGeom prst="rtTriangle">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8" name="Google Shape;158;p4"/>
          <p:cNvSpPr txBox="1"/>
          <p:nvPr>
            <p:ph type="title"/>
          </p:nvPr>
        </p:nvSpPr>
        <p:spPr>
          <a:xfrm>
            <a:off x="1804250" y="15600"/>
            <a:ext cx="6895200" cy="8679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3600"/>
              <a:buFont typeface="Calibri"/>
              <a:buNone/>
            </a:pPr>
            <a:r>
              <a:rPr lang="en" sz="3600"/>
              <a:t>FCCLA Planning Process Summary Page</a:t>
            </a:r>
            <a:endParaRPr sz="3600"/>
          </a:p>
        </p:txBody>
      </p:sp>
      <p:graphicFrame>
        <p:nvGraphicFramePr>
          <p:cNvPr id="159" name="Google Shape;159;p4"/>
          <p:cNvGraphicFramePr/>
          <p:nvPr/>
        </p:nvGraphicFramePr>
        <p:xfrm>
          <a:off x="1264659" y="914699"/>
          <a:ext cx="3000000" cy="3000000"/>
        </p:xfrm>
        <a:graphic>
          <a:graphicData uri="http://schemas.openxmlformats.org/drawingml/2006/table">
            <a:tbl>
              <a:tblPr>
                <a:noFill/>
                <a:tableStyleId>{70530338-C43E-4699-8D28-2580BD88D9E0}</a:tableStyleId>
              </a:tblPr>
              <a:tblGrid>
                <a:gridCol w="1189400"/>
                <a:gridCol w="6546150"/>
              </a:tblGrid>
              <a:tr h="1165200">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Identify</a:t>
                      </a:r>
                      <a:endParaRPr b="1" sz="1200" u="none" cap="none" strike="noStrike"/>
                    </a:p>
                    <a:p>
                      <a:pPr indent="0" lvl="0" marL="0" marR="0" rtl="0" algn="ctr">
                        <a:lnSpc>
                          <a:spcPct val="100000"/>
                        </a:lnSpc>
                        <a:spcBef>
                          <a:spcPts val="0"/>
                        </a:spcBef>
                        <a:spcAft>
                          <a:spcPts val="0"/>
                        </a:spcAft>
                        <a:buClr>
                          <a:srgbClr val="000000"/>
                        </a:buClr>
                        <a:buSzPts val="1200"/>
                        <a:buFont typeface="Arial"/>
                        <a:buNone/>
                      </a:pPr>
                      <a:r>
                        <a:rPr b="1" lang="en" sz="1200" u="none" cap="none" strike="noStrike"/>
                        <a:t>Concerns</a:t>
                      </a:r>
                      <a:endParaRPr b="1" sz="1200" u="none" cap="none" strike="noStrike"/>
                    </a:p>
                    <a:p>
                      <a:pPr indent="0" lvl="0" marL="0" marR="0" rtl="0" algn="ctr">
                        <a:lnSpc>
                          <a:spcPct val="100000"/>
                        </a:lnSpc>
                        <a:spcBef>
                          <a:spcPts val="0"/>
                        </a:spcBef>
                        <a:spcAft>
                          <a:spcPts val="0"/>
                        </a:spcAft>
                        <a:buClr>
                          <a:srgbClr val="000000"/>
                        </a:buClr>
                        <a:buSzPts val="1100"/>
                        <a:buFont typeface="Arial"/>
                        <a:buNone/>
                      </a:pPr>
                      <a:r>
                        <a:t/>
                      </a:r>
                      <a:endParaRPr b="1" sz="1100" u="none" cap="none" strike="noStrike"/>
                    </a:p>
                  </a:txBody>
                  <a:tcPr marT="68575" marB="68575" marR="91425" marL="91425"/>
                </a:tc>
                <a:tc>
                  <a:txBody>
                    <a:bodyPr/>
                    <a:lstStyle/>
                    <a:p>
                      <a:pPr indent="0" lvl="0" marL="0" marR="0" rtl="0" algn="l">
                        <a:lnSpc>
                          <a:spcPct val="115000"/>
                        </a:lnSpc>
                        <a:spcBef>
                          <a:spcPts val="0"/>
                        </a:spcBef>
                        <a:spcAft>
                          <a:spcPts val="0"/>
                        </a:spcAft>
                        <a:buClr>
                          <a:srgbClr val="000000"/>
                        </a:buClr>
                        <a:buSzPts val="1200"/>
                        <a:buFont typeface="Arial"/>
                        <a:buNone/>
                      </a:pPr>
                      <a:r>
                        <a:rPr lang="en" sz="1200" u="none" cap="none" strike="noStrike">
                          <a:latin typeface="Arial"/>
                          <a:ea typeface="Arial"/>
                          <a:cs typeface="Arial"/>
                          <a:sym typeface="Arial"/>
                        </a:rPr>
                        <a:t>In </a:t>
                      </a:r>
                      <a:r>
                        <a:rPr lang="en" sz="1200"/>
                        <a:t>the</a:t>
                      </a:r>
                      <a:r>
                        <a:rPr lang="en" sz="1200" u="none" cap="none" strike="noStrike">
                          <a:latin typeface="Arial"/>
                          <a:ea typeface="Arial"/>
                          <a:cs typeface="Arial"/>
                          <a:sym typeface="Arial"/>
                        </a:rPr>
                        <a:t> early weeks of becoming familiar with the Early Childhood Program at Penta Career Center we realized that not enough </a:t>
                      </a:r>
                      <a:r>
                        <a:rPr lang="en" sz="1200"/>
                        <a:t>new chapter members</a:t>
                      </a:r>
                      <a:r>
                        <a:rPr lang="en" sz="1200" u="none" cap="none" strike="noStrike">
                          <a:latin typeface="Arial"/>
                          <a:ea typeface="Arial"/>
                          <a:cs typeface="Arial"/>
                          <a:sym typeface="Arial"/>
                        </a:rPr>
                        <a:t>, school and community were aware of what FCCLA is all about. This is a concern because our chapter strives to make FCCLA a large focus in our ECE lab and throughout our school</a:t>
                      </a:r>
                      <a:r>
                        <a:rPr lang="en" sz="1400" u="none" cap="none" strike="noStrike">
                          <a:latin typeface="Arial"/>
                          <a:ea typeface="Arial"/>
                          <a:cs typeface="Arial"/>
                          <a:sym typeface="Arial"/>
                        </a:rPr>
                        <a:t>. </a:t>
                      </a:r>
                      <a:endParaRPr sz="900" u="none" cap="none" strike="noStrike">
                        <a:latin typeface="Arial"/>
                        <a:ea typeface="Arial"/>
                        <a:cs typeface="Arial"/>
                        <a:sym typeface="Arial"/>
                      </a:endParaRPr>
                    </a:p>
                  </a:txBody>
                  <a:tcPr marT="68575" marB="68575" marR="91425" marL="91425"/>
                </a:tc>
              </a:tr>
              <a:tr h="1035375">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Set A Goal</a:t>
                      </a:r>
                      <a:endParaRPr b="1" sz="1200" u="none" cap="none" strike="noStrike"/>
                    </a:p>
                    <a:p>
                      <a:pPr indent="0" lvl="0" marL="0" marR="0" rtl="0" algn="ctr">
                        <a:lnSpc>
                          <a:spcPct val="100000"/>
                        </a:lnSpc>
                        <a:spcBef>
                          <a:spcPts val="0"/>
                        </a:spcBef>
                        <a:spcAft>
                          <a:spcPts val="0"/>
                        </a:spcAft>
                        <a:buClr>
                          <a:schemeClr val="dk1"/>
                        </a:buClr>
                        <a:buSzPts val="800"/>
                        <a:buFont typeface="Arial"/>
                        <a:buNone/>
                      </a:pPr>
                      <a:r>
                        <a:t/>
                      </a:r>
                      <a:endParaRPr b="1" sz="1200" u="none" cap="none" strike="noStrike">
                        <a:solidFill>
                          <a:schemeClr val="dk1"/>
                        </a:solidFill>
                      </a:endParaRPr>
                    </a:p>
                  </a:txBody>
                  <a:tcPr marT="68575" marB="68575" marR="91425" marL="91425"/>
                </a:tc>
                <a:tc>
                  <a:txBody>
                    <a:bodyPr/>
                    <a:lstStyle/>
                    <a:p>
                      <a:pPr indent="0" lvl="0" marL="0" marR="0" rtl="0" algn="l">
                        <a:lnSpc>
                          <a:spcPct val="115000"/>
                        </a:lnSpc>
                        <a:spcBef>
                          <a:spcPts val="0"/>
                        </a:spcBef>
                        <a:spcAft>
                          <a:spcPts val="0"/>
                        </a:spcAft>
                        <a:buClr>
                          <a:srgbClr val="000000"/>
                        </a:buClr>
                        <a:buSzPts val="1200"/>
                        <a:buFont typeface="Arial"/>
                        <a:buNone/>
                      </a:pPr>
                      <a:r>
                        <a:rPr lang="en" sz="1200" u="none" cap="none" strike="noStrike">
                          <a:latin typeface="Arial"/>
                          <a:ea typeface="Arial"/>
                          <a:cs typeface="Arial"/>
                          <a:sym typeface="Arial"/>
                        </a:rPr>
                        <a:t>After identifying our concern we spoke </a:t>
                      </a:r>
                      <a:r>
                        <a:rPr lang="en" sz="1200"/>
                        <a:t>with</a:t>
                      </a:r>
                      <a:r>
                        <a:rPr lang="en" sz="1200" u="none" cap="none" strike="noStrike">
                          <a:latin typeface="Arial"/>
                          <a:ea typeface="Arial"/>
                          <a:cs typeface="Arial"/>
                          <a:sym typeface="Arial"/>
                        </a:rPr>
                        <a:t> our mentors and then developed a goal to bring more awareness to FCCLA at Penta Career Center. The purpose o</a:t>
                      </a:r>
                      <a:r>
                        <a:rPr lang="en" sz="1200"/>
                        <a:t>f</a:t>
                      </a:r>
                      <a:r>
                        <a:rPr lang="en" sz="1200" u="none" cap="none" strike="noStrike">
                          <a:latin typeface="Arial"/>
                          <a:ea typeface="Arial"/>
                          <a:cs typeface="Arial"/>
                          <a:sym typeface="Arial"/>
                        </a:rPr>
                        <a:t> our goal is to inform our lab</a:t>
                      </a:r>
                      <a:r>
                        <a:rPr lang="en" sz="1200"/>
                        <a:t>,</a:t>
                      </a:r>
                      <a:r>
                        <a:rPr lang="en" sz="1200" u="none" cap="none" strike="noStrike">
                          <a:latin typeface="Arial"/>
                          <a:ea typeface="Arial"/>
                          <a:cs typeface="Arial"/>
                          <a:sym typeface="Arial"/>
                        </a:rPr>
                        <a:t> school and community of the opportunities presented by FCCLA during the 2020-2021 academic school year.</a:t>
                      </a:r>
                      <a:endParaRPr sz="800" u="none" cap="none" strike="noStrike">
                        <a:latin typeface="Arial"/>
                        <a:ea typeface="Arial"/>
                        <a:cs typeface="Arial"/>
                        <a:sym typeface="Arial"/>
                      </a:endParaRPr>
                    </a:p>
                  </a:txBody>
                  <a:tcPr marT="68575" marB="68575" marR="91425" marL="91425"/>
                </a:tc>
              </a:tr>
              <a:tr h="1683700">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Form A Plan</a:t>
                      </a:r>
                      <a:endParaRPr b="1" sz="1200" u="none" cap="none" strike="noStrike"/>
                    </a:p>
                    <a:p>
                      <a:pPr indent="0" lvl="0" marL="0" marR="0" rtl="0" algn="ctr">
                        <a:lnSpc>
                          <a:spcPct val="100000"/>
                        </a:lnSpc>
                        <a:spcBef>
                          <a:spcPts val="0"/>
                        </a:spcBef>
                        <a:spcAft>
                          <a:spcPts val="0"/>
                        </a:spcAft>
                        <a:buClr>
                          <a:schemeClr val="dk1"/>
                        </a:buClr>
                        <a:buSzPts val="800"/>
                        <a:buFont typeface="Arial"/>
                        <a:buNone/>
                      </a:pPr>
                      <a:r>
                        <a:t/>
                      </a:r>
                      <a:endParaRPr b="1" sz="1200" u="none" cap="none" strike="noStrike">
                        <a:solidFill>
                          <a:schemeClr val="dk1"/>
                        </a:solidFill>
                      </a:endParaRPr>
                    </a:p>
                  </a:txBody>
                  <a:tcPr marT="68575" marB="68575" marR="91425" marL="91425"/>
                </a:tc>
                <a:tc>
                  <a:txBody>
                    <a:bodyPr/>
                    <a:lstStyle/>
                    <a:p>
                      <a:pPr indent="0" lvl="0" marL="0" marR="0" rtl="0" algn="l">
                        <a:lnSpc>
                          <a:spcPct val="115000"/>
                        </a:lnSpc>
                        <a:spcBef>
                          <a:spcPts val="0"/>
                        </a:spcBef>
                        <a:spcAft>
                          <a:spcPts val="0"/>
                        </a:spcAft>
                        <a:buClr>
                          <a:srgbClr val="000000"/>
                        </a:buClr>
                        <a:buSzPts val="1100"/>
                        <a:buFont typeface="Arial"/>
                        <a:buNone/>
                      </a:pPr>
                      <a:r>
                        <a:rPr lang="en" sz="1100" u="none" cap="none" strike="noStrike">
                          <a:latin typeface="Arial"/>
                          <a:ea typeface="Arial"/>
                          <a:cs typeface="Arial"/>
                          <a:sym typeface="Arial"/>
                        </a:rPr>
                        <a:t>Who- Gretchen Germann and Isabella Riffle</a:t>
                      </a:r>
                      <a:endParaRPr/>
                    </a:p>
                    <a:p>
                      <a:pPr indent="0" lvl="0" marL="0" marR="0" rtl="0" algn="l">
                        <a:lnSpc>
                          <a:spcPct val="115000"/>
                        </a:lnSpc>
                        <a:spcBef>
                          <a:spcPts val="1600"/>
                        </a:spcBef>
                        <a:spcAft>
                          <a:spcPts val="0"/>
                        </a:spcAft>
                        <a:buClr>
                          <a:srgbClr val="000000"/>
                        </a:buClr>
                        <a:buSzPts val="1100"/>
                        <a:buFont typeface="Arial"/>
                        <a:buNone/>
                      </a:pPr>
                      <a:r>
                        <a:rPr lang="en" sz="1100" u="none" cap="none" strike="noStrike">
                          <a:latin typeface="Arial"/>
                          <a:ea typeface="Arial"/>
                          <a:cs typeface="Arial"/>
                          <a:sym typeface="Arial"/>
                        </a:rPr>
                        <a:t>What- Promoting FCCLA in our chapter and school</a:t>
                      </a:r>
                      <a:endParaRPr/>
                    </a:p>
                    <a:p>
                      <a:pPr indent="0" lvl="0" marL="0" marR="0" rtl="0" algn="l">
                        <a:lnSpc>
                          <a:spcPct val="115000"/>
                        </a:lnSpc>
                        <a:spcBef>
                          <a:spcPts val="1600"/>
                        </a:spcBef>
                        <a:spcAft>
                          <a:spcPts val="0"/>
                        </a:spcAft>
                        <a:buClr>
                          <a:srgbClr val="000000"/>
                        </a:buClr>
                        <a:buSzPts val="1100"/>
                        <a:buFont typeface="Arial"/>
                        <a:buNone/>
                      </a:pPr>
                      <a:r>
                        <a:rPr lang="en" sz="1100" u="none" cap="none" strike="noStrike">
                          <a:latin typeface="Arial"/>
                          <a:ea typeface="Arial"/>
                          <a:cs typeface="Arial"/>
                          <a:sym typeface="Arial"/>
                        </a:rPr>
                        <a:t>Where- Penta Career Center in the Early Childhood Lab                                                  </a:t>
                      </a:r>
                      <a:endParaRPr sz="1100"/>
                    </a:p>
                    <a:p>
                      <a:pPr indent="0" lvl="0" marL="0" marR="0" rtl="0" algn="l">
                        <a:lnSpc>
                          <a:spcPct val="115000"/>
                        </a:lnSpc>
                        <a:spcBef>
                          <a:spcPts val="1600"/>
                        </a:spcBef>
                        <a:spcAft>
                          <a:spcPts val="0"/>
                        </a:spcAft>
                        <a:buClr>
                          <a:srgbClr val="000000"/>
                        </a:buClr>
                        <a:buSzPts val="1100"/>
                        <a:buFont typeface="Arial"/>
                        <a:buNone/>
                      </a:pPr>
                      <a:r>
                        <a:rPr lang="en" sz="1100" u="none" cap="none" strike="noStrike">
                          <a:latin typeface="Arial"/>
                          <a:ea typeface="Arial"/>
                          <a:cs typeface="Arial"/>
                          <a:sym typeface="Arial"/>
                        </a:rPr>
                        <a:t>When- August 2020-May 2021                                                         </a:t>
                      </a:r>
                      <a:endParaRPr/>
                    </a:p>
                    <a:p>
                      <a:pPr indent="0" lvl="0" marL="0" marR="0" rtl="0" algn="l">
                        <a:lnSpc>
                          <a:spcPct val="115000"/>
                        </a:lnSpc>
                        <a:spcBef>
                          <a:spcPts val="1600"/>
                        </a:spcBef>
                        <a:spcAft>
                          <a:spcPts val="0"/>
                        </a:spcAft>
                        <a:buClr>
                          <a:srgbClr val="000000"/>
                        </a:buClr>
                        <a:buSzPts val="1100"/>
                        <a:buFont typeface="Arial"/>
                        <a:buNone/>
                      </a:pPr>
                      <a:r>
                        <a:rPr lang="en" sz="1100" u="none" cap="none" strike="noStrike">
                          <a:latin typeface="Arial"/>
                          <a:ea typeface="Arial"/>
                          <a:cs typeface="Arial"/>
                          <a:sym typeface="Arial"/>
                        </a:rPr>
                        <a:t>How- By researching the history of FCCLA, FCCLA at Penta Career Center and </a:t>
                      </a:r>
                      <a:r>
                        <a:rPr lang="en" sz="1100"/>
                        <a:t>distributing</a:t>
                      </a:r>
                      <a:r>
                        <a:rPr lang="en" sz="1100" u="none" cap="none" strike="noStrike">
                          <a:latin typeface="Arial"/>
                          <a:ea typeface="Arial"/>
                          <a:cs typeface="Arial"/>
                          <a:sym typeface="Arial"/>
                        </a:rPr>
                        <a:t> the knowledge found</a:t>
                      </a:r>
                      <a:endParaRPr b="1" sz="700" u="none" cap="none" strike="noStrike">
                        <a:latin typeface="Arial"/>
                        <a:ea typeface="Arial"/>
                        <a:cs typeface="Arial"/>
                        <a:sym typeface="Arial"/>
                      </a:endParaRPr>
                    </a:p>
                  </a:txBody>
                  <a:tcPr marT="68575" marB="68575" marR="91425" marL="91425"/>
                </a:tc>
              </a:tr>
            </a:tbl>
          </a:graphicData>
        </a:graphic>
      </p:graphicFrame>
      <p:pic>
        <p:nvPicPr>
          <p:cNvPr id="160" name="Google Shape;160;p4"/>
          <p:cNvPicPr preferRelativeResize="0"/>
          <p:nvPr/>
        </p:nvPicPr>
        <p:blipFill rotWithShape="1">
          <a:blip r:embed="rId3">
            <a:alphaModFix/>
          </a:blip>
          <a:srcRect b="0" l="0" r="0" t="0"/>
          <a:stretch/>
        </p:blipFill>
        <p:spPr>
          <a:xfrm>
            <a:off x="1505360" y="1373945"/>
            <a:ext cx="715275" cy="711338"/>
          </a:xfrm>
          <a:prstGeom prst="rect">
            <a:avLst/>
          </a:prstGeom>
          <a:noFill/>
          <a:ln>
            <a:noFill/>
          </a:ln>
        </p:spPr>
      </p:pic>
      <p:pic>
        <p:nvPicPr>
          <p:cNvPr id="161" name="Google Shape;161;p4"/>
          <p:cNvPicPr preferRelativeResize="0"/>
          <p:nvPr/>
        </p:nvPicPr>
        <p:blipFill rotWithShape="1">
          <a:blip r:embed="rId4">
            <a:alphaModFix/>
          </a:blip>
          <a:srcRect b="0" l="0" r="0" t="0"/>
          <a:stretch/>
        </p:blipFill>
        <p:spPr>
          <a:xfrm>
            <a:off x="1505360" y="2352235"/>
            <a:ext cx="715275" cy="712807"/>
          </a:xfrm>
          <a:prstGeom prst="rect">
            <a:avLst/>
          </a:prstGeom>
          <a:noFill/>
          <a:ln>
            <a:noFill/>
          </a:ln>
        </p:spPr>
      </p:pic>
      <p:pic>
        <p:nvPicPr>
          <p:cNvPr id="162" name="Google Shape;162;p4"/>
          <p:cNvPicPr preferRelativeResize="0"/>
          <p:nvPr/>
        </p:nvPicPr>
        <p:blipFill rotWithShape="1">
          <a:blip r:embed="rId5">
            <a:alphaModFix/>
          </a:blip>
          <a:srcRect b="0" l="0" r="0" t="0"/>
          <a:stretch/>
        </p:blipFill>
        <p:spPr>
          <a:xfrm>
            <a:off x="1466229" y="3598946"/>
            <a:ext cx="715275" cy="717776"/>
          </a:xfrm>
          <a:prstGeom prst="rect">
            <a:avLst/>
          </a:prstGeom>
          <a:noFill/>
          <a:ln>
            <a:noFill/>
          </a:ln>
        </p:spPr>
      </p:pic>
      <p:pic>
        <p:nvPicPr>
          <p:cNvPr id="163" name="Google Shape;163;p4"/>
          <p:cNvPicPr preferRelativeResize="0"/>
          <p:nvPr/>
        </p:nvPicPr>
        <p:blipFill rotWithShape="1">
          <a:blip r:embed="rId6">
            <a:alphaModFix/>
          </a:blip>
          <a:srcRect b="30924" l="0" r="0" t="0"/>
          <a:stretch/>
        </p:blipFill>
        <p:spPr>
          <a:xfrm>
            <a:off x="0" y="68574"/>
            <a:ext cx="1198800" cy="75251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0"/>
          </a:schemeClr>
        </a:solidFill>
      </p:bgPr>
    </p:bg>
    <p:spTree>
      <p:nvGrpSpPr>
        <p:cNvPr id="462" name="Shape 462"/>
        <p:cNvGrpSpPr/>
        <p:nvPr/>
      </p:nvGrpSpPr>
      <p:grpSpPr>
        <a:xfrm>
          <a:off x="0" y="0"/>
          <a:ext cx="0" cy="0"/>
          <a:chOff x="0" y="0"/>
          <a:chExt cx="0" cy="0"/>
        </a:xfrm>
      </p:grpSpPr>
      <p:sp>
        <p:nvSpPr>
          <p:cNvPr id="463" name="Google Shape;463;p24"/>
          <p:cNvSpPr/>
          <p:nvPr/>
        </p:nvSpPr>
        <p:spPr>
          <a:xfrm>
            <a:off x="0" y="4175760"/>
            <a:ext cx="2714700" cy="967800"/>
          </a:xfrm>
          <a:prstGeom prst="rtTriangle">
            <a:avLst/>
          </a:prstGeom>
          <a:solidFill>
            <a:srgbClr val="D12532"/>
          </a:solidFill>
          <a:ln cap="flat" cmpd="sng" w="9525">
            <a:solidFill>
              <a:srgbClr val="D12532"/>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4" name="Google Shape;464;p24"/>
          <p:cNvSpPr/>
          <p:nvPr/>
        </p:nvSpPr>
        <p:spPr>
          <a:xfrm rot="10800000">
            <a:off x="6429300" y="-60"/>
            <a:ext cx="2714700" cy="967800"/>
          </a:xfrm>
          <a:prstGeom prst="rtTriangle">
            <a:avLst/>
          </a:prstGeom>
          <a:solidFill>
            <a:srgbClr val="D12532"/>
          </a:solidFill>
          <a:ln cap="flat" cmpd="sng" w="9525">
            <a:solidFill>
              <a:srgbClr val="D12532"/>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5" name="Google Shape;465;p24"/>
          <p:cNvSpPr txBox="1"/>
          <p:nvPr/>
        </p:nvSpPr>
        <p:spPr>
          <a:xfrm>
            <a:off x="1754400" y="1416038"/>
            <a:ext cx="5635200" cy="285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200"/>
              <a:buFont typeface="Arial"/>
              <a:buNone/>
            </a:pPr>
            <a:r>
              <a:t/>
            </a:r>
            <a:endParaRPr b="0" i="0" sz="8200" u="none" cap="none" strike="noStrike">
              <a:solidFill>
                <a:srgbClr val="000000"/>
              </a:solidFill>
              <a:latin typeface="Calibri"/>
              <a:ea typeface="Calibri"/>
              <a:cs typeface="Calibri"/>
              <a:sym typeface="Calibri"/>
            </a:endParaRPr>
          </a:p>
        </p:txBody>
      </p:sp>
      <p:sp>
        <p:nvSpPr>
          <p:cNvPr id="466" name="Google Shape;466;p24"/>
          <p:cNvSpPr txBox="1"/>
          <p:nvPr/>
        </p:nvSpPr>
        <p:spPr>
          <a:xfrm>
            <a:off x="391065" y="1486699"/>
            <a:ext cx="8246100" cy="967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7500" u="none" cap="none" strike="noStrike">
                <a:solidFill>
                  <a:srgbClr val="000000"/>
                </a:solidFill>
                <a:latin typeface="Arial"/>
                <a:ea typeface="Arial"/>
                <a:cs typeface="Arial"/>
                <a:sym typeface="Arial"/>
              </a:rPr>
              <a:t>Work Cited</a:t>
            </a:r>
            <a:endParaRPr b="0" i="0" sz="75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25"/>
          <p:cNvSpPr/>
          <p:nvPr/>
        </p:nvSpPr>
        <p:spPr>
          <a:xfrm>
            <a:off x="-76850" y="0"/>
            <a:ext cx="9144000" cy="8991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2" name="Google Shape;472;p25"/>
          <p:cNvSpPr/>
          <p:nvPr/>
        </p:nvSpPr>
        <p:spPr>
          <a:xfrm rot="-5400000">
            <a:off x="-1687250" y="2334300"/>
            <a:ext cx="4419600" cy="11988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3" name="Google Shape;473;p25"/>
          <p:cNvSpPr/>
          <p:nvPr/>
        </p:nvSpPr>
        <p:spPr>
          <a:xfrm rot="5400000">
            <a:off x="236255" y="-236249"/>
            <a:ext cx="1844100" cy="2316600"/>
          </a:xfrm>
          <a:prstGeom prst="rtTriangle">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4" name="Google Shape;474;p25"/>
          <p:cNvSpPr txBox="1"/>
          <p:nvPr>
            <p:ph type="title"/>
          </p:nvPr>
        </p:nvSpPr>
        <p:spPr>
          <a:xfrm>
            <a:off x="1579225" y="56944"/>
            <a:ext cx="7205100" cy="833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b="1" lang="en" sz="4100">
                <a:latin typeface="Amatic SC"/>
                <a:ea typeface="Amatic SC"/>
                <a:cs typeface="Amatic SC"/>
                <a:sym typeface="Amatic SC"/>
              </a:rPr>
              <a:t>Works Cited</a:t>
            </a:r>
            <a:endParaRPr b="1" sz="4100">
              <a:latin typeface="Amatic SC"/>
              <a:ea typeface="Amatic SC"/>
              <a:cs typeface="Amatic SC"/>
              <a:sym typeface="Amatic SC"/>
            </a:endParaRPr>
          </a:p>
        </p:txBody>
      </p:sp>
      <p:sp>
        <p:nvSpPr>
          <p:cNvPr id="475" name="Google Shape;475;p25"/>
          <p:cNvSpPr txBox="1"/>
          <p:nvPr>
            <p:ph idx="1" type="body"/>
          </p:nvPr>
        </p:nvSpPr>
        <p:spPr>
          <a:xfrm>
            <a:off x="1583806" y="993900"/>
            <a:ext cx="7205100" cy="3664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SzPts val="1100"/>
              <a:buNone/>
            </a:pPr>
            <a:r>
              <a:rPr lang="en" sz="3100"/>
              <a:t>  </a:t>
            </a:r>
            <a:r>
              <a:rPr lang="en" sz="1400">
                <a:latin typeface="Arial"/>
                <a:ea typeface="Arial"/>
                <a:cs typeface="Arial"/>
                <a:sym typeface="Arial"/>
              </a:rPr>
              <a:t>“About.” </a:t>
            </a:r>
            <a:r>
              <a:rPr i="1" lang="en" sz="1400">
                <a:latin typeface="Arial"/>
                <a:ea typeface="Arial"/>
                <a:cs typeface="Arial"/>
                <a:sym typeface="Arial"/>
              </a:rPr>
              <a:t>FCCLA</a:t>
            </a:r>
            <a:r>
              <a:rPr lang="en" sz="1400">
                <a:latin typeface="Arial"/>
                <a:ea typeface="Arial"/>
                <a:cs typeface="Arial"/>
                <a:sym typeface="Arial"/>
              </a:rPr>
              <a:t>, 2021, fcclainc.org/about. </a:t>
            </a:r>
            <a:endParaRPr sz="14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 sz="1400">
                <a:latin typeface="Arial"/>
                <a:ea typeface="Arial"/>
                <a:cs typeface="Arial"/>
                <a:sym typeface="Arial"/>
              </a:rPr>
              <a:t>    “Education and Training.” </a:t>
            </a:r>
            <a:r>
              <a:rPr i="1" lang="en" sz="1400">
                <a:latin typeface="Arial"/>
                <a:ea typeface="Arial"/>
                <a:cs typeface="Arial"/>
                <a:sym typeface="Arial"/>
              </a:rPr>
              <a:t>Ohio Department of Education</a:t>
            </a:r>
            <a:r>
              <a:rPr lang="en" sz="1400">
                <a:latin typeface="Arial"/>
                <a:ea typeface="Arial"/>
                <a:cs typeface="Arial"/>
                <a:sym typeface="Arial"/>
              </a:rPr>
              <a:t>, education.ohio.gov/Topics/Career-Tech/Education-and-Training-Career-Field. </a:t>
            </a:r>
            <a:endParaRPr sz="1400">
              <a:latin typeface="Arial"/>
              <a:ea typeface="Arial"/>
              <a:cs typeface="Arial"/>
              <a:sym typeface="Arial"/>
            </a:endParaRPr>
          </a:p>
          <a:p>
            <a:pPr indent="0" lvl="0" marL="0" rtl="0" algn="l">
              <a:lnSpc>
                <a:spcPct val="115000"/>
              </a:lnSpc>
              <a:spcBef>
                <a:spcPts val="1200"/>
              </a:spcBef>
              <a:spcAft>
                <a:spcPts val="0"/>
              </a:spcAft>
              <a:buSzPts val="1100"/>
              <a:buNone/>
            </a:pPr>
            <a:r>
              <a:rPr lang="en" sz="1400">
                <a:latin typeface="Arial"/>
                <a:ea typeface="Arial"/>
                <a:cs typeface="Arial"/>
                <a:sym typeface="Arial"/>
              </a:rPr>
              <a:t>    “History.” </a:t>
            </a:r>
            <a:r>
              <a:rPr i="1" lang="en" sz="1400">
                <a:latin typeface="Arial"/>
                <a:ea typeface="Arial"/>
                <a:cs typeface="Arial"/>
                <a:sym typeface="Arial"/>
              </a:rPr>
              <a:t>FCCLA</a:t>
            </a:r>
            <a:r>
              <a:rPr lang="en" sz="1400">
                <a:latin typeface="Arial"/>
                <a:ea typeface="Arial"/>
                <a:cs typeface="Arial"/>
                <a:sym typeface="Arial"/>
              </a:rPr>
              <a:t>, fcclainc.org/about/history. </a:t>
            </a:r>
            <a:endParaRPr sz="1400">
              <a:latin typeface="Arial"/>
              <a:ea typeface="Arial"/>
              <a:cs typeface="Arial"/>
              <a:sym typeface="Arial"/>
            </a:endParaRPr>
          </a:p>
          <a:p>
            <a:pPr indent="0" lvl="0" marL="0" rtl="0" algn="l">
              <a:lnSpc>
                <a:spcPct val="115000"/>
              </a:lnSpc>
              <a:spcBef>
                <a:spcPts val="1200"/>
              </a:spcBef>
              <a:spcAft>
                <a:spcPts val="0"/>
              </a:spcAft>
              <a:buSzPts val="1100"/>
              <a:buNone/>
            </a:pPr>
            <a:r>
              <a:rPr lang="en" sz="1400">
                <a:latin typeface="Arial"/>
                <a:ea typeface="Arial"/>
                <a:cs typeface="Arial"/>
                <a:sym typeface="Arial"/>
              </a:rPr>
              <a:t>    “Home.” </a:t>
            </a:r>
            <a:r>
              <a:rPr i="1" lang="en" sz="1400">
                <a:latin typeface="Arial"/>
                <a:ea typeface="Arial"/>
                <a:cs typeface="Arial"/>
                <a:sym typeface="Arial"/>
              </a:rPr>
              <a:t>Ohio FCCLA</a:t>
            </a:r>
            <a:r>
              <a:rPr lang="en" sz="1400">
                <a:latin typeface="Arial"/>
                <a:ea typeface="Arial"/>
                <a:cs typeface="Arial"/>
                <a:sym typeface="Arial"/>
              </a:rPr>
              <a:t>, 29 May 2020, www.ohiofccla.org/. </a:t>
            </a:r>
            <a:endParaRPr sz="1400">
              <a:latin typeface="Arial"/>
              <a:ea typeface="Arial"/>
              <a:cs typeface="Arial"/>
              <a:sym typeface="Arial"/>
            </a:endParaRPr>
          </a:p>
          <a:p>
            <a:pPr indent="0" lvl="0" marL="0" rtl="0" algn="l">
              <a:lnSpc>
                <a:spcPct val="115000"/>
              </a:lnSpc>
              <a:spcBef>
                <a:spcPts val="1200"/>
              </a:spcBef>
              <a:spcAft>
                <a:spcPts val="0"/>
              </a:spcAft>
              <a:buSzPts val="1100"/>
              <a:buNone/>
            </a:pPr>
            <a:r>
              <a:rPr lang="en" sz="1400">
                <a:latin typeface="Arial"/>
                <a:ea typeface="Arial"/>
                <a:cs typeface="Arial"/>
                <a:sym typeface="Arial"/>
              </a:rPr>
              <a:t>    “Mission &amp; Purposes.” </a:t>
            </a:r>
            <a:r>
              <a:rPr i="1" lang="en" sz="1400">
                <a:latin typeface="Arial"/>
                <a:ea typeface="Arial"/>
                <a:cs typeface="Arial"/>
                <a:sym typeface="Arial"/>
              </a:rPr>
              <a:t>FCCLA</a:t>
            </a:r>
            <a:r>
              <a:rPr lang="en" sz="1400">
                <a:latin typeface="Arial"/>
                <a:ea typeface="Arial"/>
                <a:cs typeface="Arial"/>
                <a:sym typeface="Arial"/>
              </a:rPr>
              <a:t>, 4 Jan. 2018, mnfccla.org/about/who-we-are/mission/. </a:t>
            </a:r>
            <a:endParaRPr sz="1400">
              <a:latin typeface="Arial"/>
              <a:ea typeface="Arial"/>
              <a:cs typeface="Arial"/>
              <a:sym typeface="Arial"/>
            </a:endParaRPr>
          </a:p>
          <a:p>
            <a:pPr indent="0" lvl="0" marL="0" rtl="0" algn="l">
              <a:lnSpc>
                <a:spcPct val="115000"/>
              </a:lnSpc>
              <a:spcBef>
                <a:spcPts val="1200"/>
              </a:spcBef>
              <a:spcAft>
                <a:spcPts val="0"/>
              </a:spcAft>
              <a:buSzPts val="1100"/>
              <a:buNone/>
            </a:pPr>
            <a:r>
              <a:rPr lang="en" sz="1400">
                <a:latin typeface="Arial"/>
                <a:ea typeface="Arial"/>
                <a:cs typeface="Arial"/>
                <a:sym typeface="Arial"/>
              </a:rPr>
              <a:t>    “National Standards.” </a:t>
            </a:r>
            <a:r>
              <a:rPr i="1" lang="en" sz="1400">
                <a:latin typeface="Arial"/>
                <a:ea typeface="Arial"/>
                <a:cs typeface="Arial"/>
                <a:sym typeface="Arial"/>
              </a:rPr>
              <a:t>Home</a:t>
            </a:r>
            <a:r>
              <a:rPr lang="en" sz="1400">
                <a:latin typeface="Arial"/>
                <a:ea typeface="Arial"/>
                <a:cs typeface="Arial"/>
                <a:sym typeface="Arial"/>
              </a:rPr>
              <a:t>, www.leadfcsed.org/national-standards.html.</a:t>
            </a:r>
            <a:r>
              <a:rPr lang="en" sz="1100">
                <a:latin typeface="Arial"/>
                <a:ea typeface="Arial"/>
                <a:cs typeface="Arial"/>
                <a:sym typeface="Arial"/>
              </a:rPr>
              <a:t> </a:t>
            </a:r>
            <a:endParaRPr sz="1100">
              <a:latin typeface="Arial"/>
              <a:ea typeface="Arial"/>
              <a:cs typeface="Arial"/>
              <a:sym typeface="Arial"/>
            </a:endParaRPr>
          </a:p>
          <a:p>
            <a:pPr indent="0" lvl="0" marL="0" rtl="0" algn="l">
              <a:lnSpc>
                <a:spcPct val="115000"/>
              </a:lnSpc>
              <a:spcBef>
                <a:spcPts val="1200"/>
              </a:spcBef>
              <a:spcAft>
                <a:spcPts val="0"/>
              </a:spcAft>
              <a:buSzPts val="1100"/>
              <a:buNone/>
            </a:pPr>
            <a:r>
              <a:t/>
            </a:r>
            <a:endParaRPr sz="1100">
              <a:latin typeface="Arial"/>
              <a:ea typeface="Arial"/>
              <a:cs typeface="Arial"/>
              <a:sym typeface="Arial"/>
            </a:endParaRPr>
          </a:p>
          <a:p>
            <a:pPr indent="0" lvl="0" marL="0" rtl="0" algn="l">
              <a:lnSpc>
                <a:spcPct val="115000"/>
              </a:lnSpc>
              <a:spcBef>
                <a:spcPts val="1200"/>
              </a:spcBef>
              <a:spcAft>
                <a:spcPts val="0"/>
              </a:spcAft>
              <a:buSzPts val="1100"/>
              <a:buNone/>
            </a:pPr>
            <a:r>
              <a:t/>
            </a:r>
            <a:endParaRPr sz="1100">
              <a:latin typeface="Arial"/>
              <a:ea typeface="Arial"/>
              <a:cs typeface="Arial"/>
              <a:sym typeface="Arial"/>
            </a:endParaRPr>
          </a:p>
          <a:p>
            <a:pPr indent="0" lvl="0" marL="0" rtl="0" algn="l">
              <a:lnSpc>
                <a:spcPct val="115000"/>
              </a:lnSpc>
              <a:spcBef>
                <a:spcPts val="1200"/>
              </a:spcBef>
              <a:spcAft>
                <a:spcPts val="0"/>
              </a:spcAft>
              <a:buSzPts val="1100"/>
              <a:buNone/>
            </a:pPr>
            <a:r>
              <a:rPr lang="en" sz="1100">
                <a:latin typeface="Arial"/>
                <a:ea typeface="Arial"/>
                <a:cs typeface="Arial"/>
                <a:sym typeface="Arial"/>
              </a:rPr>
              <a:t>**MLA Format**</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1200"/>
              </a:spcBef>
              <a:spcAft>
                <a:spcPts val="0"/>
              </a:spcAft>
              <a:buSzPts val="1100"/>
              <a:buNone/>
            </a:pPr>
            <a:r>
              <a:t/>
            </a:r>
            <a:endParaRPr sz="18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t/>
            </a:r>
            <a:endParaRPr sz="18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t/>
            </a:r>
            <a:endParaRPr sz="18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t/>
            </a:r>
            <a:endParaRPr sz="18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t/>
            </a:r>
            <a:endParaRPr sz="18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t/>
            </a:r>
            <a:endParaRPr sz="18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t/>
            </a:r>
            <a:endParaRPr sz="1800">
              <a:latin typeface="Arial"/>
              <a:ea typeface="Arial"/>
              <a:cs typeface="Arial"/>
              <a:sym typeface="Arial"/>
            </a:endParaRPr>
          </a:p>
          <a:p>
            <a:pPr indent="0" lvl="0" marL="0" rtl="0" algn="l">
              <a:lnSpc>
                <a:spcPct val="115000"/>
              </a:lnSpc>
              <a:spcBef>
                <a:spcPts val="1200"/>
              </a:spcBef>
              <a:spcAft>
                <a:spcPts val="1200"/>
              </a:spcAft>
              <a:buClr>
                <a:schemeClr val="dk1"/>
              </a:buClr>
              <a:buSzPts val="1100"/>
              <a:buFont typeface="Arial"/>
              <a:buNone/>
            </a:pPr>
            <a:r>
              <a:rPr lang="en" sz="1800">
                <a:latin typeface="Arial"/>
                <a:ea typeface="Arial"/>
                <a:cs typeface="Arial"/>
                <a:sym typeface="Arial"/>
              </a:rPr>
              <a:t> </a:t>
            </a:r>
            <a:endParaRPr sz="1800">
              <a:latin typeface="Arial"/>
              <a:ea typeface="Arial"/>
              <a:cs typeface="Arial"/>
              <a:sym typeface="Arial"/>
            </a:endParaRPr>
          </a:p>
        </p:txBody>
      </p:sp>
      <p:pic>
        <p:nvPicPr>
          <p:cNvPr id="476" name="Google Shape;476;p25"/>
          <p:cNvPicPr preferRelativeResize="0"/>
          <p:nvPr/>
        </p:nvPicPr>
        <p:blipFill rotWithShape="1">
          <a:blip r:embed="rId3">
            <a:alphaModFix/>
          </a:blip>
          <a:srcRect b="30924" l="0" r="0" t="0"/>
          <a:stretch/>
        </p:blipFill>
        <p:spPr>
          <a:xfrm>
            <a:off x="0" y="68574"/>
            <a:ext cx="1198800" cy="75251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5"/>
          <p:cNvSpPr/>
          <p:nvPr/>
        </p:nvSpPr>
        <p:spPr>
          <a:xfrm>
            <a:off x="0" y="0"/>
            <a:ext cx="9144000" cy="8991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9" name="Google Shape;169;p5"/>
          <p:cNvSpPr/>
          <p:nvPr/>
        </p:nvSpPr>
        <p:spPr>
          <a:xfrm rot="-5400000">
            <a:off x="-1610400" y="2334300"/>
            <a:ext cx="4419600" cy="11988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0" name="Google Shape;170;p5"/>
          <p:cNvSpPr/>
          <p:nvPr/>
        </p:nvSpPr>
        <p:spPr>
          <a:xfrm rot="5400000">
            <a:off x="236130" y="-236249"/>
            <a:ext cx="1844100" cy="2316600"/>
          </a:xfrm>
          <a:prstGeom prst="rtTriangle">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1" name="Google Shape;171;p5"/>
          <p:cNvSpPr txBox="1"/>
          <p:nvPr>
            <p:ph type="title"/>
          </p:nvPr>
        </p:nvSpPr>
        <p:spPr>
          <a:xfrm>
            <a:off x="1879600" y="31000"/>
            <a:ext cx="6801000" cy="8679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3600"/>
              <a:buFont typeface="Calibri"/>
              <a:buNone/>
            </a:pPr>
            <a:r>
              <a:rPr lang="en" sz="3600"/>
              <a:t>FCCLA Planning Process Summary Page</a:t>
            </a:r>
            <a:endParaRPr sz="3600"/>
          </a:p>
        </p:txBody>
      </p:sp>
      <p:graphicFrame>
        <p:nvGraphicFramePr>
          <p:cNvPr id="172" name="Google Shape;172;p5"/>
          <p:cNvGraphicFramePr/>
          <p:nvPr/>
        </p:nvGraphicFramePr>
        <p:xfrm>
          <a:off x="1285107" y="1447836"/>
          <a:ext cx="3000000" cy="3000000"/>
        </p:xfrm>
        <a:graphic>
          <a:graphicData uri="http://schemas.openxmlformats.org/drawingml/2006/table">
            <a:tbl>
              <a:tblPr>
                <a:noFill/>
                <a:tableStyleId>{70530338-C43E-4699-8D28-2580BD88D9E0}</a:tableStyleId>
              </a:tblPr>
              <a:tblGrid>
                <a:gridCol w="1189400"/>
                <a:gridCol w="6546150"/>
              </a:tblGrid>
              <a:tr h="1215600">
                <a:tc rowSpan="2">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Act</a:t>
                      </a:r>
                      <a:endParaRPr b="1" sz="1200" u="none" cap="none" strike="noStrike"/>
                    </a:p>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p>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solidFill>
                          <a:schemeClr val="dk1"/>
                        </a:solidFill>
                      </a:endParaRPr>
                    </a:p>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solidFill>
                          <a:schemeClr val="dk1"/>
                        </a:solidFill>
                      </a:endParaRPr>
                    </a:p>
                  </a:txBody>
                  <a:tcPr marT="68575" marB="68575" marR="91425" marL="91425"/>
                </a:tc>
                <a:tc rowSpan="2">
                  <a:txBody>
                    <a:bodyPr/>
                    <a:lstStyle/>
                    <a:p>
                      <a:pPr indent="0" lvl="0" marL="0" marR="0" rtl="0" algn="l">
                        <a:lnSpc>
                          <a:spcPct val="115000"/>
                        </a:lnSpc>
                        <a:spcBef>
                          <a:spcPts val="0"/>
                        </a:spcBef>
                        <a:spcAft>
                          <a:spcPts val="0"/>
                        </a:spcAft>
                        <a:buClr>
                          <a:srgbClr val="000000"/>
                        </a:buClr>
                        <a:buSzPts val="1600"/>
                        <a:buFont typeface="Arial"/>
                        <a:buNone/>
                      </a:pPr>
                      <a:r>
                        <a:t/>
                      </a:r>
                      <a:endParaRPr sz="1200"/>
                    </a:p>
                    <a:p>
                      <a:pPr indent="0" lvl="0" marL="0" marR="0" rtl="0" algn="l">
                        <a:lnSpc>
                          <a:spcPct val="115000"/>
                        </a:lnSpc>
                        <a:spcBef>
                          <a:spcPts val="0"/>
                        </a:spcBef>
                        <a:spcAft>
                          <a:spcPts val="0"/>
                        </a:spcAft>
                        <a:buClr>
                          <a:srgbClr val="000000"/>
                        </a:buClr>
                        <a:buSzPts val="1600"/>
                        <a:buFont typeface="Arial"/>
                        <a:buNone/>
                      </a:pPr>
                      <a:r>
                        <a:rPr lang="en" sz="1200" u="none" cap="none" strike="noStrike">
                          <a:latin typeface="Arial"/>
                          <a:ea typeface="Arial"/>
                          <a:cs typeface="Arial"/>
                          <a:sym typeface="Arial"/>
                        </a:rPr>
                        <a:t>We </a:t>
                      </a:r>
                      <a:r>
                        <a:rPr lang="en" sz="1200"/>
                        <a:t>thoroughly</a:t>
                      </a:r>
                      <a:r>
                        <a:rPr lang="en" sz="1200" u="none" cap="none" strike="noStrike">
                          <a:latin typeface="Arial"/>
                          <a:ea typeface="Arial"/>
                          <a:cs typeface="Arial"/>
                          <a:sym typeface="Arial"/>
                        </a:rPr>
                        <a:t> </a:t>
                      </a:r>
                      <a:r>
                        <a:rPr lang="en" sz="1200"/>
                        <a:t>researched</a:t>
                      </a:r>
                      <a:r>
                        <a:rPr lang="en" sz="1200" u="none" cap="none" strike="noStrike">
                          <a:latin typeface="Arial"/>
                          <a:ea typeface="Arial"/>
                          <a:cs typeface="Arial"/>
                          <a:sym typeface="Arial"/>
                        </a:rPr>
                        <a:t> the background of National and Ohio FCCLA. We then created bulletin boards throughout our school, informed others though speeches and volunteer opportunities and distributed FCCLA themed items,</a:t>
                      </a:r>
                      <a:r>
                        <a:rPr lang="en" sz="1200"/>
                        <a:t> following our yearly plan.</a:t>
                      </a:r>
                      <a:endParaRPr sz="1200" u="none" cap="none" strike="noStrike">
                        <a:latin typeface="Arial"/>
                        <a:ea typeface="Arial"/>
                        <a:cs typeface="Arial"/>
                        <a:sym typeface="Arial"/>
                      </a:endParaRPr>
                    </a:p>
                  </a:txBody>
                  <a:tcPr marT="68575" marB="68575" marR="91425" marL="91425"/>
                </a:tc>
              </a:tr>
              <a:tr h="281600">
                <a:tc vMerge="1"/>
                <a:tc vMerge="1"/>
              </a:tr>
              <a:tr h="1296125">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Follow Up</a:t>
                      </a:r>
                      <a:endParaRPr b="1" sz="1200" u="none" cap="none" strike="noStrike"/>
                    </a:p>
                  </a:txBody>
                  <a:tcPr marT="68575" marB="68575" marR="91425" marL="91425"/>
                </a:tc>
                <a:tc>
                  <a:txBody>
                    <a:bodyPr/>
                    <a:lstStyle/>
                    <a:p>
                      <a:pPr indent="0" lvl="0" marL="0" marR="0" rtl="0" algn="l">
                        <a:lnSpc>
                          <a:spcPct val="115000"/>
                        </a:lnSpc>
                        <a:spcBef>
                          <a:spcPts val="0"/>
                        </a:spcBef>
                        <a:spcAft>
                          <a:spcPts val="0"/>
                        </a:spcAft>
                        <a:buClr>
                          <a:srgbClr val="000000"/>
                        </a:buClr>
                        <a:buSzPts val="1600"/>
                        <a:buFont typeface="Arial"/>
                        <a:buNone/>
                      </a:pPr>
                      <a:r>
                        <a:rPr lang="en" sz="1200" u="none" cap="none" strike="noStrike">
                          <a:latin typeface="Arial"/>
                          <a:ea typeface="Arial"/>
                          <a:cs typeface="Arial"/>
                          <a:sym typeface="Arial"/>
                        </a:rPr>
                        <a:t>Overall we enjoyed the project. We learned a lot about National and Ohio FCCLA. We feel as though we were able to </a:t>
                      </a:r>
                      <a:r>
                        <a:rPr lang="en" sz="1200"/>
                        <a:t>actively</a:t>
                      </a:r>
                      <a:r>
                        <a:rPr lang="en" sz="1200"/>
                        <a:t> </a:t>
                      </a:r>
                      <a:r>
                        <a:rPr lang="en" sz="1200" u="none" cap="none" strike="noStrike">
                          <a:latin typeface="Arial"/>
                          <a:ea typeface="Arial"/>
                          <a:cs typeface="Arial"/>
                          <a:sym typeface="Arial"/>
                        </a:rPr>
                        <a:t>promote FCCLA in exciting and eventful ways to our chapter members</a:t>
                      </a:r>
                      <a:r>
                        <a:rPr lang="en" sz="1200"/>
                        <a:t>,</a:t>
                      </a:r>
                      <a:r>
                        <a:rPr lang="en" sz="1200" u="none" cap="none" strike="noStrike">
                          <a:latin typeface="Arial"/>
                          <a:ea typeface="Arial"/>
                          <a:cs typeface="Arial"/>
                          <a:sym typeface="Arial"/>
                        </a:rPr>
                        <a:t> school and community. </a:t>
                      </a:r>
                      <a:r>
                        <a:rPr lang="en" sz="1200"/>
                        <a:t> Evaluating our goals showed that 100% of our classmates became involved, understood, and </a:t>
                      </a:r>
                      <a:r>
                        <a:rPr lang="en" sz="1200"/>
                        <a:t>participated</a:t>
                      </a:r>
                      <a:r>
                        <a:rPr lang="en" sz="1200"/>
                        <a:t> in learning more about FCCLA.  </a:t>
                      </a:r>
                      <a:r>
                        <a:rPr lang="en" sz="1200" u="none" cap="none" strike="noStrike">
                          <a:latin typeface="Arial"/>
                          <a:ea typeface="Arial"/>
                          <a:cs typeface="Arial"/>
                          <a:sym typeface="Arial"/>
                        </a:rPr>
                        <a:t>We did have to change up how we went about some of our projects and activities due to Covid and protocols at our schoo</a:t>
                      </a:r>
                      <a:r>
                        <a:rPr lang="en" sz="1200"/>
                        <a:t>l.  </a:t>
                      </a:r>
                      <a:endParaRPr sz="1200" u="none" cap="none" strike="noStrike">
                        <a:latin typeface="Arial"/>
                        <a:ea typeface="Arial"/>
                        <a:cs typeface="Arial"/>
                        <a:sym typeface="Arial"/>
                      </a:endParaRPr>
                    </a:p>
                  </a:txBody>
                  <a:tcPr marT="68575" marB="68575" marR="91425" marL="91425"/>
                </a:tc>
              </a:tr>
            </a:tbl>
          </a:graphicData>
        </a:graphic>
      </p:graphicFrame>
      <p:pic>
        <p:nvPicPr>
          <p:cNvPr id="173" name="Google Shape;173;p5"/>
          <p:cNvPicPr preferRelativeResize="0"/>
          <p:nvPr/>
        </p:nvPicPr>
        <p:blipFill rotWithShape="1">
          <a:blip r:embed="rId3">
            <a:alphaModFix/>
          </a:blip>
          <a:srcRect b="0" l="0" r="0" t="0"/>
          <a:stretch/>
        </p:blipFill>
        <p:spPr>
          <a:xfrm>
            <a:off x="1495920" y="3248332"/>
            <a:ext cx="715275" cy="710442"/>
          </a:xfrm>
          <a:prstGeom prst="rect">
            <a:avLst/>
          </a:prstGeom>
          <a:noFill/>
          <a:ln>
            <a:noFill/>
          </a:ln>
        </p:spPr>
      </p:pic>
      <p:pic>
        <p:nvPicPr>
          <p:cNvPr id="174" name="Google Shape;174;p5"/>
          <p:cNvPicPr preferRelativeResize="0"/>
          <p:nvPr/>
        </p:nvPicPr>
        <p:blipFill rotWithShape="1">
          <a:blip r:embed="rId4">
            <a:alphaModFix/>
          </a:blip>
          <a:srcRect b="0" l="0" r="0" t="0"/>
          <a:stretch/>
        </p:blipFill>
        <p:spPr>
          <a:xfrm>
            <a:off x="1495921" y="1953851"/>
            <a:ext cx="715275" cy="710615"/>
          </a:xfrm>
          <a:prstGeom prst="rect">
            <a:avLst/>
          </a:prstGeom>
          <a:noFill/>
          <a:ln>
            <a:noFill/>
          </a:ln>
        </p:spPr>
      </p:pic>
      <p:pic>
        <p:nvPicPr>
          <p:cNvPr id="175" name="Google Shape;175;p5"/>
          <p:cNvPicPr preferRelativeResize="0"/>
          <p:nvPr/>
        </p:nvPicPr>
        <p:blipFill rotWithShape="1">
          <a:blip r:embed="rId5">
            <a:alphaModFix/>
          </a:blip>
          <a:srcRect b="30924" l="0" r="0" t="0"/>
          <a:stretch/>
        </p:blipFill>
        <p:spPr>
          <a:xfrm>
            <a:off x="0" y="68574"/>
            <a:ext cx="1198800" cy="75251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
          <p:cNvSpPr/>
          <p:nvPr/>
        </p:nvSpPr>
        <p:spPr>
          <a:xfrm>
            <a:off x="-76850" y="0"/>
            <a:ext cx="9144000" cy="8991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1" name="Google Shape;181;p2"/>
          <p:cNvSpPr/>
          <p:nvPr/>
        </p:nvSpPr>
        <p:spPr>
          <a:xfrm rot="-5400000">
            <a:off x="-1687250" y="2334300"/>
            <a:ext cx="4419600" cy="11988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2" name="Google Shape;182;p2"/>
          <p:cNvSpPr/>
          <p:nvPr/>
        </p:nvSpPr>
        <p:spPr>
          <a:xfrm rot="5400000">
            <a:off x="159280" y="-236249"/>
            <a:ext cx="1844100" cy="2316600"/>
          </a:xfrm>
          <a:prstGeom prst="rtTriangle">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3" name="Google Shape;183;p2"/>
          <p:cNvSpPr txBox="1"/>
          <p:nvPr>
            <p:ph type="title"/>
          </p:nvPr>
        </p:nvSpPr>
        <p:spPr>
          <a:xfrm>
            <a:off x="1579225" y="56944"/>
            <a:ext cx="7205100" cy="833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b="1" lang="en" sz="4200">
                <a:solidFill>
                  <a:srgbClr val="212121"/>
                </a:solidFill>
                <a:latin typeface="Amatic SC"/>
                <a:ea typeface="Amatic SC"/>
                <a:cs typeface="Amatic SC"/>
                <a:sym typeface="Amatic SC"/>
              </a:rPr>
              <a:t>Table of Contents</a:t>
            </a:r>
            <a:endParaRPr b="1" sz="2600"/>
          </a:p>
        </p:txBody>
      </p:sp>
      <p:sp>
        <p:nvSpPr>
          <p:cNvPr id="184" name="Google Shape;184;p2"/>
          <p:cNvSpPr txBox="1"/>
          <p:nvPr>
            <p:ph idx="1" type="body"/>
          </p:nvPr>
        </p:nvSpPr>
        <p:spPr>
          <a:xfrm>
            <a:off x="1473375" y="874504"/>
            <a:ext cx="7894800" cy="4618500"/>
          </a:xfrm>
          <a:prstGeom prst="rect">
            <a:avLst/>
          </a:prstGeom>
          <a:noFill/>
          <a:ln>
            <a:noFill/>
          </a:ln>
        </p:spPr>
        <p:txBody>
          <a:bodyPr anchorCtr="0" anchor="t" bIns="45700" lIns="91425" spcFirstLastPara="1" rIns="91425" wrap="square" tIns="45700">
            <a:noAutofit/>
          </a:bodyPr>
          <a:lstStyle/>
          <a:p>
            <a:pPr indent="-355600" lvl="0" marL="457200" rtl="0" algn="l">
              <a:lnSpc>
                <a:spcPct val="100000"/>
              </a:lnSpc>
              <a:spcBef>
                <a:spcPts val="560"/>
              </a:spcBef>
              <a:spcAft>
                <a:spcPts val="0"/>
              </a:spcAft>
              <a:buClr>
                <a:schemeClr val="dk1"/>
              </a:buClr>
              <a:buSzPts val="2000"/>
              <a:buChar char="•"/>
            </a:pPr>
            <a:r>
              <a:rPr lang="en" sz="1000">
                <a:latin typeface="Arial"/>
                <a:ea typeface="Arial"/>
                <a:cs typeface="Arial"/>
                <a:sym typeface="Arial"/>
              </a:rPr>
              <a:t>Slide 1: Project Identification Page  </a:t>
            </a:r>
            <a:endParaRPr sz="2000">
              <a:latin typeface="Arial"/>
              <a:ea typeface="Arial"/>
              <a:cs typeface="Arial"/>
              <a:sym typeface="Arial"/>
            </a:endParaRPr>
          </a:p>
          <a:p>
            <a:pPr indent="-355600" lvl="0" marL="457200" rtl="0" algn="l">
              <a:lnSpc>
                <a:spcPct val="100000"/>
              </a:lnSpc>
              <a:spcBef>
                <a:spcPts val="560"/>
              </a:spcBef>
              <a:spcAft>
                <a:spcPts val="0"/>
              </a:spcAft>
              <a:buClr>
                <a:schemeClr val="dk1"/>
              </a:buClr>
              <a:buSzPts val="2000"/>
              <a:buChar char="•"/>
            </a:pPr>
            <a:r>
              <a:rPr lang="en" sz="1000">
                <a:latin typeface="Arial"/>
                <a:ea typeface="Arial"/>
                <a:cs typeface="Arial"/>
                <a:sym typeface="Arial"/>
              </a:rPr>
              <a:t>Slide 2: Evidence of Online Project Summary Sheet</a:t>
            </a:r>
            <a:endParaRPr sz="2000">
              <a:latin typeface="Arial"/>
              <a:ea typeface="Arial"/>
              <a:cs typeface="Arial"/>
              <a:sym typeface="Arial"/>
            </a:endParaRPr>
          </a:p>
          <a:p>
            <a:pPr indent="-355600" lvl="0" marL="457200" rtl="0" algn="l">
              <a:lnSpc>
                <a:spcPct val="100000"/>
              </a:lnSpc>
              <a:spcBef>
                <a:spcPts val="560"/>
              </a:spcBef>
              <a:spcAft>
                <a:spcPts val="0"/>
              </a:spcAft>
              <a:buClr>
                <a:schemeClr val="dk1"/>
              </a:buClr>
              <a:buSzPts val="2000"/>
              <a:buChar char="•"/>
            </a:pPr>
            <a:r>
              <a:rPr lang="en" sz="1000">
                <a:latin typeface="Arial"/>
                <a:ea typeface="Arial"/>
                <a:cs typeface="Arial"/>
                <a:sym typeface="Arial"/>
              </a:rPr>
              <a:t>Slide 3-4: FCCLA Planning Process Summary Page </a:t>
            </a:r>
            <a:endParaRPr sz="700">
              <a:latin typeface="Arial"/>
              <a:ea typeface="Arial"/>
              <a:cs typeface="Arial"/>
              <a:sym typeface="Arial"/>
            </a:endParaRPr>
          </a:p>
          <a:p>
            <a:pPr indent="-355600" lvl="0" marL="457200" rtl="0" algn="l">
              <a:lnSpc>
                <a:spcPct val="100000"/>
              </a:lnSpc>
              <a:spcBef>
                <a:spcPts val="560"/>
              </a:spcBef>
              <a:spcAft>
                <a:spcPts val="0"/>
              </a:spcAft>
              <a:buClr>
                <a:schemeClr val="dk1"/>
              </a:buClr>
              <a:buSzPts val="2000"/>
              <a:buChar char="•"/>
            </a:pPr>
            <a:r>
              <a:rPr lang="en" sz="1000">
                <a:latin typeface="Arial"/>
                <a:ea typeface="Arial"/>
                <a:cs typeface="Arial"/>
                <a:sym typeface="Arial"/>
              </a:rPr>
              <a:t>Slides 5: Table of Contents</a:t>
            </a:r>
            <a:endParaRPr sz="2000">
              <a:latin typeface="Arial"/>
              <a:ea typeface="Arial"/>
              <a:cs typeface="Arial"/>
              <a:sym typeface="Arial"/>
            </a:endParaRPr>
          </a:p>
          <a:p>
            <a:pPr indent="-355600" lvl="0" marL="457200" rtl="0" algn="l">
              <a:lnSpc>
                <a:spcPct val="100000"/>
              </a:lnSpc>
              <a:spcBef>
                <a:spcPts val="560"/>
              </a:spcBef>
              <a:spcAft>
                <a:spcPts val="0"/>
              </a:spcAft>
              <a:buClr>
                <a:schemeClr val="dk1"/>
              </a:buClr>
              <a:buSzPts val="2000"/>
              <a:buChar char="•"/>
            </a:pPr>
            <a:r>
              <a:rPr lang="en" sz="1000">
                <a:latin typeface="Arial"/>
                <a:ea typeface="Arial"/>
                <a:cs typeface="Arial"/>
                <a:sym typeface="Arial"/>
              </a:rPr>
              <a:t>Slides 6-9: Evidence of Research  </a:t>
            </a:r>
            <a:endParaRPr sz="2000">
              <a:latin typeface="Arial"/>
              <a:ea typeface="Arial"/>
              <a:cs typeface="Arial"/>
              <a:sym typeface="Arial"/>
            </a:endParaRPr>
          </a:p>
          <a:p>
            <a:pPr indent="-355600" lvl="0" marL="457200" rtl="0" algn="l">
              <a:lnSpc>
                <a:spcPct val="100000"/>
              </a:lnSpc>
              <a:spcBef>
                <a:spcPts val="560"/>
              </a:spcBef>
              <a:spcAft>
                <a:spcPts val="0"/>
              </a:spcAft>
              <a:buClr>
                <a:schemeClr val="dk1"/>
              </a:buClr>
              <a:buSzPts val="2000"/>
              <a:buChar char="•"/>
            </a:pPr>
            <a:r>
              <a:rPr lang="en" sz="1000">
                <a:latin typeface="Arial"/>
                <a:ea typeface="Arial"/>
                <a:cs typeface="Arial"/>
                <a:sym typeface="Arial"/>
              </a:rPr>
              <a:t>Slides 10-13: Promotion Plan Description</a:t>
            </a:r>
            <a:endParaRPr sz="2000">
              <a:latin typeface="Arial"/>
              <a:ea typeface="Arial"/>
              <a:cs typeface="Arial"/>
              <a:sym typeface="Arial"/>
            </a:endParaRPr>
          </a:p>
          <a:p>
            <a:pPr indent="-355600" lvl="0" marL="457200" rtl="0" algn="l">
              <a:lnSpc>
                <a:spcPct val="100000"/>
              </a:lnSpc>
              <a:spcBef>
                <a:spcPts val="560"/>
              </a:spcBef>
              <a:spcAft>
                <a:spcPts val="0"/>
              </a:spcAft>
              <a:buClr>
                <a:schemeClr val="dk1"/>
              </a:buClr>
              <a:buSzPts val="2000"/>
              <a:buChar char="•"/>
            </a:pPr>
            <a:r>
              <a:rPr lang="en" sz="1000">
                <a:latin typeface="Arial"/>
                <a:ea typeface="Arial"/>
                <a:cs typeface="Arial"/>
                <a:sym typeface="Arial"/>
              </a:rPr>
              <a:t>Slides 14-19: Evidence of Campaign </a:t>
            </a:r>
            <a:endParaRPr sz="2000">
              <a:latin typeface="Arial"/>
              <a:ea typeface="Arial"/>
              <a:cs typeface="Arial"/>
              <a:sym typeface="Arial"/>
            </a:endParaRPr>
          </a:p>
          <a:p>
            <a:pPr indent="-355600" lvl="0" marL="457200" rtl="0" algn="l">
              <a:lnSpc>
                <a:spcPct val="100000"/>
              </a:lnSpc>
              <a:spcBef>
                <a:spcPts val="560"/>
              </a:spcBef>
              <a:spcAft>
                <a:spcPts val="0"/>
              </a:spcAft>
              <a:buClr>
                <a:schemeClr val="dk1"/>
              </a:buClr>
              <a:buSzPts val="2000"/>
              <a:buChar char="•"/>
            </a:pPr>
            <a:r>
              <a:rPr lang="en" sz="1000">
                <a:latin typeface="Arial"/>
                <a:ea typeface="Arial"/>
                <a:cs typeface="Arial"/>
                <a:sym typeface="Arial"/>
              </a:rPr>
              <a:t>Slides 20-22: Technology Used </a:t>
            </a:r>
            <a:endParaRPr sz="2000">
              <a:latin typeface="Arial"/>
              <a:ea typeface="Arial"/>
              <a:cs typeface="Arial"/>
              <a:sym typeface="Arial"/>
            </a:endParaRPr>
          </a:p>
          <a:p>
            <a:pPr indent="-355600" lvl="0" marL="457200" rtl="0" algn="l">
              <a:lnSpc>
                <a:spcPct val="100000"/>
              </a:lnSpc>
              <a:spcBef>
                <a:spcPts val="560"/>
              </a:spcBef>
              <a:spcAft>
                <a:spcPts val="0"/>
              </a:spcAft>
              <a:buClr>
                <a:schemeClr val="dk1"/>
              </a:buClr>
              <a:buSzPts val="2000"/>
              <a:buChar char="•"/>
            </a:pPr>
            <a:r>
              <a:rPr lang="en" sz="1000">
                <a:latin typeface="Arial"/>
                <a:ea typeface="Arial"/>
                <a:cs typeface="Arial"/>
                <a:sym typeface="Arial"/>
              </a:rPr>
              <a:t>Slides 23-25: Evidence of Public Awareness and Promotion</a:t>
            </a:r>
            <a:endParaRPr sz="2000">
              <a:latin typeface="Arial"/>
              <a:ea typeface="Arial"/>
              <a:cs typeface="Arial"/>
              <a:sym typeface="Arial"/>
            </a:endParaRPr>
          </a:p>
          <a:p>
            <a:pPr indent="-355600" lvl="0" marL="457200" rtl="0" algn="l">
              <a:lnSpc>
                <a:spcPct val="100000"/>
              </a:lnSpc>
              <a:spcBef>
                <a:spcPts val="560"/>
              </a:spcBef>
              <a:spcAft>
                <a:spcPts val="0"/>
              </a:spcAft>
              <a:buClr>
                <a:schemeClr val="dk1"/>
              </a:buClr>
              <a:buSzPts val="2000"/>
              <a:buChar char="•"/>
            </a:pPr>
            <a:r>
              <a:rPr lang="en" sz="1000">
                <a:latin typeface="Arial"/>
                <a:ea typeface="Arial"/>
                <a:cs typeface="Arial"/>
                <a:sym typeface="Arial"/>
              </a:rPr>
              <a:t>Slides 26-29: Relationship to Family and Consumer Science</a:t>
            </a:r>
            <a:endParaRPr sz="2000">
              <a:latin typeface="Arial"/>
              <a:ea typeface="Arial"/>
              <a:cs typeface="Arial"/>
              <a:sym typeface="Arial"/>
            </a:endParaRPr>
          </a:p>
          <a:p>
            <a:pPr indent="-355600" lvl="0" marL="457200" rtl="0" algn="l">
              <a:lnSpc>
                <a:spcPct val="100000"/>
              </a:lnSpc>
              <a:spcBef>
                <a:spcPts val="560"/>
              </a:spcBef>
              <a:spcAft>
                <a:spcPts val="0"/>
              </a:spcAft>
              <a:buClr>
                <a:schemeClr val="dk1"/>
              </a:buClr>
              <a:buSzPts val="2000"/>
              <a:buChar char="•"/>
            </a:pPr>
            <a:r>
              <a:rPr lang="en" sz="1000">
                <a:latin typeface="Arial"/>
                <a:ea typeface="Arial"/>
                <a:cs typeface="Arial"/>
                <a:sym typeface="Arial"/>
              </a:rPr>
              <a:t>Slides 30-31: Work Cited </a:t>
            </a:r>
            <a:endParaRPr sz="2000">
              <a:latin typeface="Arial"/>
              <a:ea typeface="Arial"/>
              <a:cs typeface="Arial"/>
              <a:sym typeface="Arial"/>
            </a:endParaRPr>
          </a:p>
          <a:p>
            <a:pPr indent="-228600" lvl="0" marL="457200" rtl="0" algn="l">
              <a:lnSpc>
                <a:spcPct val="100000"/>
              </a:lnSpc>
              <a:spcBef>
                <a:spcPts val="560"/>
              </a:spcBef>
              <a:spcAft>
                <a:spcPts val="0"/>
              </a:spcAft>
              <a:buClr>
                <a:schemeClr val="dk1"/>
              </a:buClr>
              <a:buSzPts val="2800"/>
              <a:buNone/>
            </a:pPr>
            <a:r>
              <a:t/>
            </a:r>
            <a:endParaRPr sz="2100">
              <a:latin typeface="Arial"/>
              <a:ea typeface="Arial"/>
              <a:cs typeface="Arial"/>
              <a:sym typeface="Arial"/>
            </a:endParaRPr>
          </a:p>
        </p:txBody>
      </p:sp>
      <p:pic>
        <p:nvPicPr>
          <p:cNvPr id="185" name="Google Shape;185;p2"/>
          <p:cNvPicPr preferRelativeResize="0"/>
          <p:nvPr/>
        </p:nvPicPr>
        <p:blipFill rotWithShape="1">
          <a:blip r:embed="rId3">
            <a:alphaModFix/>
          </a:blip>
          <a:srcRect b="30924" l="0" r="0" t="0"/>
          <a:stretch/>
        </p:blipFill>
        <p:spPr>
          <a:xfrm>
            <a:off x="0" y="68574"/>
            <a:ext cx="1198800" cy="75251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0"/>
          </a:schemeClr>
        </a:solidFill>
      </p:bgPr>
    </p:bg>
    <p:spTree>
      <p:nvGrpSpPr>
        <p:cNvPr id="189" name="Shape 189"/>
        <p:cNvGrpSpPr/>
        <p:nvPr/>
      </p:nvGrpSpPr>
      <p:grpSpPr>
        <a:xfrm>
          <a:off x="0" y="0"/>
          <a:ext cx="0" cy="0"/>
          <a:chOff x="0" y="0"/>
          <a:chExt cx="0" cy="0"/>
        </a:xfrm>
      </p:grpSpPr>
      <p:sp>
        <p:nvSpPr>
          <p:cNvPr id="190" name="Google Shape;190;p6"/>
          <p:cNvSpPr/>
          <p:nvPr/>
        </p:nvSpPr>
        <p:spPr>
          <a:xfrm>
            <a:off x="0" y="4175760"/>
            <a:ext cx="2714700" cy="967800"/>
          </a:xfrm>
          <a:prstGeom prst="rtTriangle">
            <a:avLst/>
          </a:prstGeom>
          <a:solidFill>
            <a:srgbClr val="D12532"/>
          </a:solidFill>
          <a:ln cap="flat" cmpd="sng" w="9525">
            <a:solidFill>
              <a:srgbClr val="D12532"/>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1" name="Google Shape;191;p6"/>
          <p:cNvSpPr/>
          <p:nvPr/>
        </p:nvSpPr>
        <p:spPr>
          <a:xfrm rot="10800000">
            <a:off x="6429300" y="-60"/>
            <a:ext cx="2714700" cy="967800"/>
          </a:xfrm>
          <a:prstGeom prst="rtTriangle">
            <a:avLst/>
          </a:prstGeom>
          <a:solidFill>
            <a:srgbClr val="D12532"/>
          </a:solidFill>
          <a:ln cap="flat" cmpd="sng" w="9525">
            <a:solidFill>
              <a:srgbClr val="D12532"/>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2" name="Google Shape;192;p6"/>
          <p:cNvSpPr txBox="1"/>
          <p:nvPr/>
        </p:nvSpPr>
        <p:spPr>
          <a:xfrm>
            <a:off x="1834300" y="2528363"/>
            <a:ext cx="5635200" cy="28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93" name="Google Shape;193;p6"/>
          <p:cNvSpPr txBox="1"/>
          <p:nvPr/>
        </p:nvSpPr>
        <p:spPr>
          <a:xfrm>
            <a:off x="636426" y="1891983"/>
            <a:ext cx="8246100" cy="967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 sz="4800" u="none" cap="none" strike="noStrike">
                <a:solidFill>
                  <a:srgbClr val="212121"/>
                </a:solidFill>
                <a:latin typeface="Arial"/>
                <a:ea typeface="Arial"/>
                <a:cs typeface="Arial"/>
                <a:sym typeface="Arial"/>
              </a:rPr>
              <a:t>Evidence of Research</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8"/>
          <p:cNvSpPr/>
          <p:nvPr/>
        </p:nvSpPr>
        <p:spPr>
          <a:xfrm>
            <a:off x="-76850" y="0"/>
            <a:ext cx="9144000" cy="8991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9" name="Google Shape;199;p8"/>
          <p:cNvSpPr/>
          <p:nvPr/>
        </p:nvSpPr>
        <p:spPr>
          <a:xfrm rot="-5400000">
            <a:off x="-1687250" y="2334300"/>
            <a:ext cx="4419600" cy="11988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0" name="Google Shape;200;p8"/>
          <p:cNvSpPr/>
          <p:nvPr/>
        </p:nvSpPr>
        <p:spPr>
          <a:xfrm rot="5400000">
            <a:off x="159280" y="-236249"/>
            <a:ext cx="1844100" cy="2316600"/>
          </a:xfrm>
          <a:prstGeom prst="rtTriangle">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1" name="Google Shape;201;p8"/>
          <p:cNvSpPr txBox="1"/>
          <p:nvPr>
            <p:ph type="title"/>
          </p:nvPr>
        </p:nvSpPr>
        <p:spPr>
          <a:xfrm>
            <a:off x="1590675" y="68706"/>
            <a:ext cx="7205100" cy="833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b="1" lang="en" sz="3700">
                <a:latin typeface="Amatic SC"/>
                <a:ea typeface="Amatic SC"/>
                <a:cs typeface="Amatic SC"/>
                <a:sym typeface="Amatic SC"/>
              </a:rPr>
              <a:t>Chapter History</a:t>
            </a:r>
            <a:endParaRPr b="1" sz="3700">
              <a:latin typeface="Amatic SC"/>
              <a:ea typeface="Amatic SC"/>
              <a:cs typeface="Amatic SC"/>
              <a:sym typeface="Amatic SC"/>
            </a:endParaRPr>
          </a:p>
        </p:txBody>
      </p:sp>
      <p:sp>
        <p:nvSpPr>
          <p:cNvPr id="202" name="Google Shape;202;p8"/>
          <p:cNvSpPr txBox="1"/>
          <p:nvPr>
            <p:ph idx="1" type="body"/>
          </p:nvPr>
        </p:nvSpPr>
        <p:spPr>
          <a:xfrm>
            <a:off x="1472450" y="967800"/>
            <a:ext cx="4374900" cy="4080900"/>
          </a:xfrm>
          <a:prstGeom prst="rect">
            <a:avLst/>
          </a:prstGeom>
          <a:noFill/>
          <a:ln>
            <a:noFill/>
          </a:ln>
        </p:spPr>
        <p:txBody>
          <a:bodyPr anchorCtr="0" anchor="t" bIns="45700" lIns="91425" spcFirstLastPara="1" rIns="91425" wrap="square" tIns="45700">
            <a:noAutofit/>
          </a:bodyPr>
          <a:lstStyle/>
          <a:p>
            <a:pPr indent="-279400" lvl="0" marL="285750" rtl="0" algn="l">
              <a:lnSpc>
                <a:spcPct val="100000"/>
              </a:lnSpc>
              <a:spcBef>
                <a:spcPts val="0"/>
              </a:spcBef>
              <a:spcAft>
                <a:spcPts val="0"/>
              </a:spcAft>
              <a:buClr>
                <a:srgbClr val="000000"/>
              </a:buClr>
              <a:buSzPts val="2700"/>
              <a:buChar char="•"/>
            </a:pPr>
            <a:r>
              <a:rPr lang="en" sz="1300">
                <a:solidFill>
                  <a:srgbClr val="000000"/>
                </a:solidFill>
                <a:latin typeface="Arial"/>
                <a:ea typeface="Arial"/>
                <a:cs typeface="Arial"/>
                <a:sym typeface="Arial"/>
              </a:rPr>
              <a:t>Penta Career Center is the oldest career center in the state of Ohio, opening in 1965.</a:t>
            </a:r>
            <a:endParaRPr sz="2500">
              <a:solidFill>
                <a:srgbClr val="000000"/>
              </a:solidFill>
            </a:endParaRPr>
          </a:p>
          <a:p>
            <a:pPr indent="-279400" lvl="0" marL="285750" rtl="0" algn="l">
              <a:lnSpc>
                <a:spcPct val="100000"/>
              </a:lnSpc>
              <a:spcBef>
                <a:spcPts val="1600"/>
              </a:spcBef>
              <a:spcAft>
                <a:spcPts val="0"/>
              </a:spcAft>
              <a:buClr>
                <a:srgbClr val="000000"/>
              </a:buClr>
              <a:buSzPts val="2700"/>
              <a:buChar char="•"/>
            </a:pPr>
            <a:r>
              <a:rPr lang="en" sz="1300">
                <a:solidFill>
                  <a:srgbClr val="000000"/>
                </a:solidFill>
                <a:latin typeface="Arial"/>
                <a:ea typeface="Arial"/>
                <a:cs typeface="Arial"/>
                <a:sym typeface="Arial"/>
              </a:rPr>
              <a:t> Today, Penta serves the same 5 counties as it did 52 years ago. As we researched FCCLA at Penta Career Center we found that the number of individuals involved has grown throughout the years. </a:t>
            </a:r>
            <a:endParaRPr sz="2500">
              <a:solidFill>
                <a:srgbClr val="000000"/>
              </a:solidFill>
            </a:endParaRPr>
          </a:p>
          <a:p>
            <a:pPr indent="-279400" lvl="0" marL="285750" rtl="0" algn="l">
              <a:lnSpc>
                <a:spcPct val="100000"/>
              </a:lnSpc>
              <a:spcBef>
                <a:spcPts val="1600"/>
              </a:spcBef>
              <a:spcAft>
                <a:spcPts val="0"/>
              </a:spcAft>
              <a:buClr>
                <a:srgbClr val="000000"/>
              </a:buClr>
              <a:buSzPts val="2700"/>
              <a:buChar char="•"/>
            </a:pPr>
            <a:r>
              <a:rPr lang="en" sz="1300">
                <a:solidFill>
                  <a:srgbClr val="000000"/>
                </a:solidFill>
                <a:latin typeface="Arial"/>
                <a:ea typeface="Arial"/>
                <a:cs typeface="Arial"/>
                <a:sym typeface="Arial"/>
              </a:rPr>
              <a:t>In early years, FCCLA at Penta was known as Hero; which is the acronym for Home Economics Related Occupations.</a:t>
            </a:r>
            <a:endParaRPr sz="1300">
              <a:solidFill>
                <a:srgbClr val="000000"/>
              </a:solidFill>
              <a:latin typeface="Arial"/>
              <a:ea typeface="Arial"/>
              <a:cs typeface="Arial"/>
              <a:sym typeface="Arial"/>
            </a:endParaRPr>
          </a:p>
          <a:p>
            <a:pPr indent="-203200" lvl="0" marL="285750" rtl="0" algn="l">
              <a:lnSpc>
                <a:spcPct val="100000"/>
              </a:lnSpc>
              <a:spcBef>
                <a:spcPts val="1600"/>
              </a:spcBef>
              <a:spcAft>
                <a:spcPts val="1600"/>
              </a:spcAft>
              <a:buClr>
                <a:srgbClr val="000000"/>
              </a:buClr>
              <a:buSzPts val="1500"/>
              <a:buFont typeface="Arial"/>
              <a:buChar char="•"/>
            </a:pPr>
            <a:r>
              <a:rPr lang="en" sz="1300">
                <a:solidFill>
                  <a:srgbClr val="000000"/>
                </a:solidFill>
                <a:latin typeface="Arial"/>
                <a:ea typeface="Arial"/>
                <a:cs typeface="Arial"/>
                <a:sym typeface="Arial"/>
              </a:rPr>
              <a:t>In 2003 as Penta feeder schools where closing FCS programs, Penta picked them up as satellite programs.  These programs were required to have FCCLA chapters.</a:t>
            </a:r>
            <a:endParaRPr sz="1300">
              <a:solidFill>
                <a:srgbClr val="000000"/>
              </a:solidFill>
              <a:latin typeface="Arial"/>
              <a:ea typeface="Arial"/>
              <a:cs typeface="Arial"/>
              <a:sym typeface="Arial"/>
            </a:endParaRPr>
          </a:p>
        </p:txBody>
      </p:sp>
      <p:pic>
        <p:nvPicPr>
          <p:cNvPr id="203" name="Google Shape;203;p8"/>
          <p:cNvPicPr preferRelativeResize="0"/>
          <p:nvPr/>
        </p:nvPicPr>
        <p:blipFill rotWithShape="1">
          <a:blip r:embed="rId3">
            <a:alphaModFix/>
          </a:blip>
          <a:srcRect b="0" l="0" r="0" t="0"/>
          <a:stretch/>
        </p:blipFill>
        <p:spPr>
          <a:xfrm>
            <a:off x="5925000" y="1475325"/>
            <a:ext cx="3026224" cy="2397425"/>
          </a:xfrm>
          <a:prstGeom prst="rect">
            <a:avLst/>
          </a:prstGeom>
          <a:noFill/>
          <a:ln>
            <a:noFill/>
          </a:ln>
          <a:effectLst>
            <a:outerShdw blurRad="292100" rotWithShape="0" algn="tl" dir="2700000" dist="139700">
              <a:srgbClr val="333333">
                <a:alpha val="64705"/>
              </a:srgbClr>
            </a:outerShdw>
          </a:effectLst>
        </p:spPr>
      </p:pic>
      <p:pic>
        <p:nvPicPr>
          <p:cNvPr id="204" name="Google Shape;204;p8"/>
          <p:cNvPicPr preferRelativeResize="0"/>
          <p:nvPr/>
        </p:nvPicPr>
        <p:blipFill rotWithShape="1">
          <a:blip r:embed="rId4">
            <a:alphaModFix/>
          </a:blip>
          <a:srcRect b="30924" l="0" r="0" t="0"/>
          <a:stretch/>
        </p:blipFill>
        <p:spPr>
          <a:xfrm>
            <a:off x="0" y="68574"/>
            <a:ext cx="1198800" cy="75251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7"/>
          <p:cNvSpPr/>
          <p:nvPr/>
        </p:nvSpPr>
        <p:spPr>
          <a:xfrm>
            <a:off x="-76850" y="0"/>
            <a:ext cx="9144000" cy="8991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0" name="Google Shape;210;p7"/>
          <p:cNvSpPr/>
          <p:nvPr/>
        </p:nvSpPr>
        <p:spPr>
          <a:xfrm rot="-5400000">
            <a:off x="-1687250" y="2334300"/>
            <a:ext cx="4419600" cy="11988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1" name="Google Shape;211;p7"/>
          <p:cNvSpPr/>
          <p:nvPr/>
        </p:nvSpPr>
        <p:spPr>
          <a:xfrm rot="5400000">
            <a:off x="159280" y="-236249"/>
            <a:ext cx="1844100" cy="2316600"/>
          </a:xfrm>
          <a:prstGeom prst="rtTriangle">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12" name="Google Shape;212;p7"/>
          <p:cNvPicPr preferRelativeResize="0"/>
          <p:nvPr/>
        </p:nvPicPr>
        <p:blipFill rotWithShape="1">
          <a:blip r:embed="rId3">
            <a:alphaModFix/>
          </a:blip>
          <a:srcRect b="30924" l="0" r="0" t="0"/>
          <a:stretch/>
        </p:blipFill>
        <p:spPr>
          <a:xfrm>
            <a:off x="0" y="68574"/>
            <a:ext cx="1198800" cy="752513"/>
          </a:xfrm>
          <a:prstGeom prst="rect">
            <a:avLst/>
          </a:prstGeom>
          <a:noFill/>
          <a:ln>
            <a:noFill/>
          </a:ln>
        </p:spPr>
      </p:pic>
      <p:sp>
        <p:nvSpPr>
          <p:cNvPr id="213" name="Google Shape;213;p7"/>
          <p:cNvSpPr txBox="1"/>
          <p:nvPr>
            <p:ph type="title"/>
          </p:nvPr>
        </p:nvSpPr>
        <p:spPr>
          <a:xfrm>
            <a:off x="1590675" y="68706"/>
            <a:ext cx="7205100" cy="833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b="1" lang="en" sz="3700">
                <a:latin typeface="Amatic SC"/>
                <a:ea typeface="Amatic SC"/>
                <a:cs typeface="Amatic SC"/>
                <a:sym typeface="Amatic SC"/>
              </a:rPr>
              <a:t>Ohio FCCLA History</a:t>
            </a:r>
            <a:endParaRPr b="1" sz="3700">
              <a:latin typeface="Amatic SC"/>
              <a:ea typeface="Amatic SC"/>
              <a:cs typeface="Amatic SC"/>
              <a:sym typeface="Amatic SC"/>
            </a:endParaRPr>
          </a:p>
        </p:txBody>
      </p:sp>
      <p:sp>
        <p:nvSpPr>
          <p:cNvPr id="214" name="Google Shape;214;p7"/>
          <p:cNvSpPr txBox="1"/>
          <p:nvPr>
            <p:ph idx="1" type="body"/>
          </p:nvPr>
        </p:nvSpPr>
        <p:spPr>
          <a:xfrm>
            <a:off x="1472456" y="1028250"/>
            <a:ext cx="7205100" cy="3664200"/>
          </a:xfrm>
          <a:prstGeom prst="rect">
            <a:avLst/>
          </a:prstGeom>
          <a:noFill/>
          <a:ln>
            <a:noFill/>
          </a:ln>
        </p:spPr>
        <p:txBody>
          <a:bodyPr anchorCtr="0" anchor="t" bIns="45700" lIns="91425" spcFirstLastPara="1" rIns="91425" wrap="square" tIns="45700">
            <a:noAutofit/>
          </a:bodyPr>
          <a:lstStyle/>
          <a:p>
            <a:pPr indent="-285750" lvl="0" marL="285750" rtl="0" algn="l">
              <a:lnSpc>
                <a:spcPct val="115000"/>
              </a:lnSpc>
              <a:spcBef>
                <a:spcPts val="0"/>
              </a:spcBef>
              <a:spcAft>
                <a:spcPts val="0"/>
              </a:spcAft>
              <a:buSzPts val="2800"/>
              <a:buChar char="●"/>
            </a:pPr>
            <a:r>
              <a:rPr lang="en" sz="2000">
                <a:latin typeface="Arial"/>
                <a:ea typeface="Arial"/>
                <a:cs typeface="Arial"/>
                <a:sym typeface="Arial"/>
              </a:rPr>
              <a:t>Ohio FCCLA charter was granted on January 14, 1946</a:t>
            </a:r>
            <a:endParaRPr sz="2000">
              <a:latin typeface="Arial"/>
              <a:ea typeface="Arial"/>
              <a:cs typeface="Arial"/>
              <a:sym typeface="Arial"/>
            </a:endParaRPr>
          </a:p>
          <a:p>
            <a:pPr indent="0" lvl="0" marL="457200" rtl="0" algn="l">
              <a:lnSpc>
                <a:spcPct val="115000"/>
              </a:lnSpc>
              <a:spcBef>
                <a:spcPts val="0"/>
              </a:spcBef>
              <a:spcAft>
                <a:spcPts val="0"/>
              </a:spcAft>
              <a:buNone/>
            </a:pPr>
            <a:r>
              <a:t/>
            </a:r>
            <a:endParaRPr sz="2000">
              <a:latin typeface="Arial"/>
              <a:ea typeface="Arial"/>
              <a:cs typeface="Arial"/>
              <a:sym typeface="Arial"/>
            </a:endParaRPr>
          </a:p>
          <a:p>
            <a:pPr indent="-285750" lvl="0" marL="285750" rtl="0" algn="l">
              <a:lnSpc>
                <a:spcPct val="115000"/>
              </a:lnSpc>
              <a:spcBef>
                <a:spcPts val="0"/>
              </a:spcBef>
              <a:spcAft>
                <a:spcPts val="0"/>
              </a:spcAft>
              <a:buSzPts val="2800"/>
              <a:buFont typeface="Arial"/>
              <a:buChar char="●"/>
            </a:pPr>
            <a:r>
              <a:rPr lang="en" sz="2000">
                <a:latin typeface="Arial"/>
                <a:ea typeface="Arial"/>
                <a:cs typeface="Arial"/>
                <a:sym typeface="Arial"/>
              </a:rPr>
              <a:t>This year 2021 Ohio is celebrating its “75th FCCLA Birthday”</a:t>
            </a:r>
            <a:endParaRPr sz="2000">
              <a:latin typeface="Arial"/>
              <a:ea typeface="Arial"/>
              <a:cs typeface="Arial"/>
              <a:sym typeface="Arial"/>
            </a:endParaRPr>
          </a:p>
          <a:p>
            <a:pPr indent="-285750" lvl="0" marL="285750" rtl="0" algn="l">
              <a:lnSpc>
                <a:spcPct val="115000"/>
              </a:lnSpc>
              <a:spcBef>
                <a:spcPts val="1600"/>
              </a:spcBef>
              <a:spcAft>
                <a:spcPts val="1600"/>
              </a:spcAft>
              <a:buSzPts val="2800"/>
              <a:buChar char="●"/>
            </a:pPr>
            <a:r>
              <a:rPr b="0" i="0" lang="en" sz="2000">
                <a:solidFill>
                  <a:srgbClr val="0A0A0A"/>
                </a:solidFill>
                <a:latin typeface="Arial"/>
                <a:ea typeface="Arial"/>
                <a:cs typeface="Arial"/>
                <a:sym typeface="Arial"/>
              </a:rPr>
              <a:t>Ohio has 7,500 affiliated middle school and high school students and is the 6th largest delegation in the nation</a:t>
            </a:r>
            <a:endParaRPr sz="2000">
              <a:solidFill>
                <a:srgbClr val="0A0A0A"/>
              </a:solidFill>
              <a:latin typeface="Arial"/>
              <a:ea typeface="Arial"/>
              <a:cs typeface="Arial"/>
              <a:sym typeface="Arial"/>
            </a:endParaRPr>
          </a:p>
        </p:txBody>
      </p:sp>
      <p:pic>
        <p:nvPicPr>
          <p:cNvPr descr="Logo, company name&#10;&#10;Description automatically generated" id="215" name="Google Shape;215;p7"/>
          <p:cNvPicPr preferRelativeResize="0"/>
          <p:nvPr/>
        </p:nvPicPr>
        <p:blipFill rotWithShape="1">
          <a:blip r:embed="rId4">
            <a:alphaModFix/>
          </a:blip>
          <a:srcRect b="0" l="0" r="0" t="0"/>
          <a:stretch/>
        </p:blipFill>
        <p:spPr>
          <a:xfrm>
            <a:off x="7504300" y="3780800"/>
            <a:ext cx="1562850" cy="13050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9"/>
          <p:cNvSpPr/>
          <p:nvPr/>
        </p:nvSpPr>
        <p:spPr>
          <a:xfrm>
            <a:off x="-76850" y="0"/>
            <a:ext cx="9144000" cy="8991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1" name="Google Shape;221;p9"/>
          <p:cNvSpPr/>
          <p:nvPr/>
        </p:nvSpPr>
        <p:spPr>
          <a:xfrm rot="-5400000">
            <a:off x="-1687250" y="2334300"/>
            <a:ext cx="4419600" cy="11988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2" name="Google Shape;222;p9"/>
          <p:cNvSpPr/>
          <p:nvPr/>
        </p:nvSpPr>
        <p:spPr>
          <a:xfrm rot="5400000">
            <a:off x="159280" y="-236249"/>
            <a:ext cx="1844100" cy="2316600"/>
          </a:xfrm>
          <a:prstGeom prst="rtTriangle">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3" name="Google Shape;223;p9"/>
          <p:cNvSpPr txBox="1"/>
          <p:nvPr>
            <p:ph type="title"/>
          </p:nvPr>
        </p:nvSpPr>
        <p:spPr>
          <a:xfrm>
            <a:off x="1590675" y="68706"/>
            <a:ext cx="7205100" cy="833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b="1" lang="en" sz="3700">
                <a:latin typeface="Amatic SC"/>
                <a:ea typeface="Amatic SC"/>
                <a:cs typeface="Amatic SC"/>
                <a:sym typeface="Amatic SC"/>
              </a:rPr>
              <a:t>National FCCLA History</a:t>
            </a:r>
            <a:endParaRPr b="1" sz="3700">
              <a:latin typeface="Amatic SC"/>
              <a:ea typeface="Amatic SC"/>
              <a:cs typeface="Amatic SC"/>
              <a:sym typeface="Amatic SC"/>
            </a:endParaRPr>
          </a:p>
        </p:txBody>
      </p:sp>
      <p:sp>
        <p:nvSpPr>
          <p:cNvPr id="224" name="Google Shape;224;p9"/>
          <p:cNvSpPr txBox="1"/>
          <p:nvPr>
            <p:ph idx="1" type="body"/>
          </p:nvPr>
        </p:nvSpPr>
        <p:spPr>
          <a:xfrm>
            <a:off x="1472456" y="1028250"/>
            <a:ext cx="7205100" cy="3664200"/>
          </a:xfrm>
          <a:prstGeom prst="rect">
            <a:avLst/>
          </a:prstGeom>
          <a:noFill/>
          <a:ln>
            <a:noFill/>
          </a:ln>
        </p:spPr>
        <p:txBody>
          <a:bodyPr anchorCtr="0" anchor="t" bIns="45700" lIns="91425" spcFirstLastPara="1" rIns="91425" wrap="square" tIns="45700">
            <a:noAutofit/>
          </a:bodyPr>
          <a:lstStyle/>
          <a:p>
            <a:pPr indent="-285750" lvl="0" marL="285750" rtl="0" algn="l">
              <a:lnSpc>
                <a:spcPct val="115000"/>
              </a:lnSpc>
              <a:spcBef>
                <a:spcPts val="0"/>
              </a:spcBef>
              <a:spcAft>
                <a:spcPts val="0"/>
              </a:spcAft>
              <a:buSzPts val="2800"/>
              <a:buChar char="•"/>
            </a:pPr>
            <a:r>
              <a:rPr lang="en" sz="2000">
                <a:solidFill>
                  <a:srgbClr val="0A0A0A"/>
                </a:solidFill>
                <a:latin typeface="Arial"/>
                <a:ea typeface="Arial"/>
                <a:cs typeface="Arial"/>
                <a:sym typeface="Arial"/>
              </a:rPr>
              <a:t>O</a:t>
            </a:r>
            <a:r>
              <a:rPr b="0" i="0" lang="en" sz="2000">
                <a:solidFill>
                  <a:srgbClr val="0A0A0A"/>
                </a:solidFill>
                <a:latin typeface="Arial"/>
                <a:ea typeface="Arial"/>
                <a:cs typeface="Arial"/>
                <a:sym typeface="Arial"/>
              </a:rPr>
              <a:t>ver 160,000 members in more than 5,300 chapters are active in a network of associations in 49 states, in addition to the Virgin Islands and Puerto Rico.</a:t>
            </a:r>
            <a:endParaRPr sz="2000">
              <a:latin typeface="Arial"/>
              <a:ea typeface="Arial"/>
              <a:cs typeface="Arial"/>
              <a:sym typeface="Arial"/>
            </a:endParaRPr>
          </a:p>
          <a:p>
            <a:pPr indent="-285750" lvl="0" marL="285750" rtl="0" algn="l">
              <a:lnSpc>
                <a:spcPct val="115000"/>
              </a:lnSpc>
              <a:spcBef>
                <a:spcPts val="1600"/>
              </a:spcBef>
              <a:spcAft>
                <a:spcPts val="0"/>
              </a:spcAft>
              <a:buSzPts val="2800"/>
              <a:buChar char="•"/>
            </a:pPr>
            <a:r>
              <a:rPr lang="en" sz="2000">
                <a:latin typeface="Arial"/>
                <a:ea typeface="Arial"/>
                <a:cs typeface="Arial"/>
                <a:sym typeface="Arial"/>
              </a:rPr>
              <a:t>FCCLA has 8 peer-to-peer educational programs </a:t>
            </a:r>
            <a:endParaRPr/>
          </a:p>
          <a:p>
            <a:pPr indent="-285750" lvl="0" marL="285750" rtl="0" algn="l">
              <a:lnSpc>
                <a:spcPct val="115000"/>
              </a:lnSpc>
              <a:spcBef>
                <a:spcPts val="1600"/>
              </a:spcBef>
              <a:spcAft>
                <a:spcPts val="0"/>
              </a:spcAft>
              <a:buSzPts val="2800"/>
              <a:buChar char="•"/>
            </a:pPr>
            <a:r>
              <a:rPr lang="en" sz="2000">
                <a:latin typeface="Arial"/>
                <a:ea typeface="Arial"/>
                <a:cs typeface="Arial"/>
                <a:sym typeface="Arial"/>
              </a:rPr>
              <a:t>32 </a:t>
            </a:r>
            <a:r>
              <a:rPr lang="en" sz="2000">
                <a:latin typeface="Arial"/>
                <a:ea typeface="Arial"/>
                <a:cs typeface="Arial"/>
                <a:sym typeface="Arial"/>
              </a:rPr>
              <a:t>Star Events </a:t>
            </a:r>
            <a:endParaRPr/>
          </a:p>
          <a:p>
            <a:pPr indent="-285750" lvl="0" marL="285750" rtl="0" algn="l">
              <a:lnSpc>
                <a:spcPct val="115000"/>
              </a:lnSpc>
              <a:spcBef>
                <a:spcPts val="1600"/>
              </a:spcBef>
              <a:spcAft>
                <a:spcPts val="0"/>
              </a:spcAft>
              <a:buSzPts val="2800"/>
              <a:buChar char="•"/>
            </a:pPr>
            <a:r>
              <a:rPr lang="en" sz="2000">
                <a:latin typeface="Arial"/>
                <a:ea typeface="Arial"/>
                <a:cs typeface="Arial"/>
                <a:sym typeface="Arial"/>
              </a:rPr>
              <a:t>Involvement Opportunities</a:t>
            </a:r>
            <a:r>
              <a:rPr lang="en" sz="2000">
                <a:latin typeface="Arial"/>
                <a:ea typeface="Arial"/>
                <a:cs typeface="Arial"/>
                <a:sym typeface="Arial"/>
              </a:rPr>
              <a:t> </a:t>
            </a:r>
            <a:endParaRPr/>
          </a:p>
          <a:p>
            <a:pPr indent="-107950" lvl="0" marL="285750" rtl="0" algn="l">
              <a:lnSpc>
                <a:spcPct val="115000"/>
              </a:lnSpc>
              <a:spcBef>
                <a:spcPts val="1600"/>
              </a:spcBef>
              <a:spcAft>
                <a:spcPts val="1600"/>
              </a:spcAft>
              <a:buSzPts val="2800"/>
              <a:buNone/>
            </a:pPr>
            <a:r>
              <a:t/>
            </a:r>
            <a:endParaRPr/>
          </a:p>
        </p:txBody>
      </p:sp>
      <p:pic>
        <p:nvPicPr>
          <p:cNvPr id="225" name="Google Shape;225;p9"/>
          <p:cNvPicPr preferRelativeResize="0"/>
          <p:nvPr/>
        </p:nvPicPr>
        <p:blipFill rotWithShape="1">
          <a:blip r:embed="rId3">
            <a:alphaModFix/>
          </a:blip>
          <a:srcRect b="0" l="0" r="0" t="0"/>
          <a:stretch/>
        </p:blipFill>
        <p:spPr>
          <a:xfrm>
            <a:off x="5029992" y="2853973"/>
            <a:ext cx="3647564" cy="1964321"/>
          </a:xfrm>
          <a:prstGeom prst="rect">
            <a:avLst/>
          </a:prstGeom>
          <a:noFill/>
          <a:ln>
            <a:noFill/>
          </a:ln>
        </p:spPr>
      </p:pic>
      <p:pic>
        <p:nvPicPr>
          <p:cNvPr id="226" name="Google Shape;226;p9"/>
          <p:cNvPicPr preferRelativeResize="0"/>
          <p:nvPr/>
        </p:nvPicPr>
        <p:blipFill rotWithShape="1">
          <a:blip r:embed="rId4">
            <a:alphaModFix/>
          </a:blip>
          <a:srcRect b="30924" l="0" r="0" t="0"/>
          <a:stretch/>
        </p:blipFill>
        <p:spPr>
          <a:xfrm>
            <a:off x="0" y="68574"/>
            <a:ext cx="1198800" cy="75251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